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8" r:id="rId1"/>
  </p:sldMasterIdLst>
  <p:notesMasterIdLst>
    <p:notesMasterId r:id="rId10"/>
  </p:notesMasterIdLst>
  <p:sldIdLst>
    <p:sldId id="273" r:id="rId2"/>
    <p:sldId id="317" r:id="rId3"/>
    <p:sldId id="320" r:id="rId4"/>
    <p:sldId id="319" r:id="rId5"/>
    <p:sldId id="321" r:id="rId6"/>
    <p:sldId id="323" r:id="rId7"/>
    <p:sldId id="322" r:id="rId8"/>
    <p:sldId id="324"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ominguez,Jane" initials="D" lastIdx="18" clrIdx="0">
    <p:extLst>
      <p:ext uri="{19B8F6BF-5375-455C-9EA6-DF929625EA0E}">
        <p15:presenceInfo xmlns:p15="http://schemas.microsoft.com/office/powerpoint/2012/main" userId="S::janed@ufl.edu::39f16b98-4227-4d48-b5e1-1be29d77a8fb" providerId="AD"/>
      </p:ext>
    </p:extLst>
  </p:cmAuthor>
  <p:cmAuthor id="2" name="Emily Cardinali" initials="EC" lastIdx="7" clrIdx="1">
    <p:extLst>
      <p:ext uri="{19B8F6BF-5375-455C-9EA6-DF929625EA0E}">
        <p15:presenceInfo xmlns:p15="http://schemas.microsoft.com/office/powerpoint/2012/main" userId="S::emilycardinali@ufl.edu::052716eb-f1aa-419b-8a41-4a18ad161916" providerId="AD"/>
      </p:ext>
    </p:extLst>
  </p:cmAuthor>
  <p:cmAuthor id="3" name="McPherson,Dana A" initials="MA" lastIdx="3" clrIdx="2">
    <p:extLst>
      <p:ext uri="{19B8F6BF-5375-455C-9EA6-DF929625EA0E}">
        <p15:presenceInfo xmlns:p15="http://schemas.microsoft.com/office/powerpoint/2012/main" userId="S::dmcpherson@ufl.edu::0394ebea-3c86-4469-907f-920c90b1d1e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15594"/>
    <a:srgbClr val="F37021"/>
    <a:srgbClr val="0021A5"/>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771"/>
    <p:restoredTop sz="79524"/>
  </p:normalViewPr>
  <p:slideViewPr>
    <p:cSldViewPr snapToGrid="0" snapToObjects="1">
      <p:cViewPr varScale="1">
        <p:scale>
          <a:sx n="100" d="100"/>
          <a:sy n="100" d="100"/>
        </p:scale>
        <p:origin x="1792" y="17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272EC3-8CF4-044E-B690-6AB7E86A5A53}"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44F29CA9-1105-4246-A0FE-591FFD981C5B}">
      <dgm:prSet/>
      <dgm:spPr/>
      <dgm:t>
        <a:bodyPr/>
        <a:lstStyle/>
        <a:p>
          <a:r>
            <a:rPr lang="en-US" dirty="0"/>
            <a:t>Dataset</a:t>
          </a:r>
        </a:p>
        <a:p>
          <a:r>
            <a:rPr lang="en-US" altLang="zh-CN" dirty="0"/>
            <a:t>extension</a:t>
          </a:r>
          <a:endParaRPr lang="en-US" dirty="0"/>
        </a:p>
      </dgm:t>
    </dgm:pt>
    <dgm:pt modelId="{3F359BB0-2A90-C84C-A565-C4BC165501F7}" type="parTrans" cxnId="{E4B76D61-B743-BD42-A927-7AFFB6BFE51B}">
      <dgm:prSet/>
      <dgm:spPr/>
      <dgm:t>
        <a:bodyPr/>
        <a:lstStyle/>
        <a:p>
          <a:endParaRPr lang="en-US"/>
        </a:p>
      </dgm:t>
    </dgm:pt>
    <dgm:pt modelId="{F46C26AF-1848-D74F-9B3D-9662216C9F6A}" type="sibTrans" cxnId="{E4B76D61-B743-BD42-A927-7AFFB6BFE51B}">
      <dgm:prSet/>
      <dgm:spPr/>
      <dgm:t>
        <a:bodyPr/>
        <a:lstStyle/>
        <a:p>
          <a:endParaRPr lang="en-US"/>
        </a:p>
      </dgm:t>
    </dgm:pt>
    <dgm:pt modelId="{AA163B28-D3B1-E74A-9B45-8C1F83003E27}">
      <dgm:prSet custT="1"/>
      <dgm:spPr/>
      <dgm:t>
        <a:bodyPr/>
        <a:lstStyle/>
        <a:p>
          <a:r>
            <a:rPr lang="en-US" sz="2000" dirty="0"/>
            <a:t>﻿vector generalized linear models (VGLMs)</a:t>
          </a:r>
        </a:p>
      </dgm:t>
    </dgm:pt>
    <dgm:pt modelId="{06B1EAD5-215B-6942-A602-898A2B049604}" type="sibTrans" cxnId="{F96B6C63-961C-A24E-9DAC-A766C8E2A807}">
      <dgm:prSet/>
      <dgm:spPr/>
      <dgm:t>
        <a:bodyPr/>
        <a:lstStyle/>
        <a:p>
          <a:endParaRPr lang="en-US"/>
        </a:p>
      </dgm:t>
    </dgm:pt>
    <dgm:pt modelId="{70593A23-C8CE-314A-8B8E-FEF8EA35421D}" type="parTrans" cxnId="{F96B6C63-961C-A24E-9DAC-A766C8E2A807}">
      <dgm:prSet/>
      <dgm:spPr/>
      <dgm:t>
        <a:bodyPr/>
        <a:lstStyle/>
        <a:p>
          <a:endParaRPr lang="en-US"/>
        </a:p>
      </dgm:t>
    </dgm:pt>
    <dgm:pt modelId="{76D88CE5-F156-1F41-A728-D2EE09F2556B}" type="pres">
      <dgm:prSet presAssocID="{C4272EC3-8CF4-044E-B690-6AB7E86A5A53}" presName="Name0" presStyleCnt="0">
        <dgm:presLayoutVars>
          <dgm:dir/>
          <dgm:animLvl val="lvl"/>
          <dgm:resizeHandles val="exact"/>
        </dgm:presLayoutVars>
      </dgm:prSet>
      <dgm:spPr/>
    </dgm:pt>
    <dgm:pt modelId="{144968D1-852E-BE42-8F90-D9586A9E3FD2}" type="pres">
      <dgm:prSet presAssocID="{AA163B28-D3B1-E74A-9B45-8C1F83003E27}" presName="linNode" presStyleCnt="0"/>
      <dgm:spPr/>
    </dgm:pt>
    <dgm:pt modelId="{874CFF74-1316-1D4C-B810-718E1C6819FC}" type="pres">
      <dgm:prSet presAssocID="{AA163B28-D3B1-E74A-9B45-8C1F83003E27}" presName="parentText" presStyleLbl="node1" presStyleIdx="0" presStyleCnt="2" custLinFactNeighborX="13633" custLinFactNeighborY="-1816">
        <dgm:presLayoutVars>
          <dgm:chMax val="1"/>
          <dgm:bulletEnabled val="1"/>
        </dgm:presLayoutVars>
      </dgm:prSet>
      <dgm:spPr/>
    </dgm:pt>
    <dgm:pt modelId="{0FDAEF77-7ED8-0140-866D-379029936A10}" type="pres">
      <dgm:prSet presAssocID="{06B1EAD5-215B-6942-A602-898A2B049604}" presName="sp" presStyleCnt="0"/>
      <dgm:spPr/>
    </dgm:pt>
    <dgm:pt modelId="{D8D17D7B-C706-9948-A03C-744479E70977}" type="pres">
      <dgm:prSet presAssocID="{44F29CA9-1105-4246-A0FE-591FFD981C5B}" presName="linNode" presStyleCnt="0"/>
      <dgm:spPr/>
    </dgm:pt>
    <dgm:pt modelId="{959F8439-828C-F042-A4C4-7C5921781C54}" type="pres">
      <dgm:prSet presAssocID="{44F29CA9-1105-4246-A0FE-591FFD981C5B}" presName="parentText" presStyleLbl="node1" presStyleIdx="1" presStyleCnt="2" custLinFactNeighborX="12629" custLinFactNeighborY="7038">
        <dgm:presLayoutVars>
          <dgm:chMax val="1"/>
          <dgm:bulletEnabled val="1"/>
        </dgm:presLayoutVars>
      </dgm:prSet>
      <dgm:spPr/>
    </dgm:pt>
  </dgm:ptLst>
  <dgm:cxnLst>
    <dgm:cxn modelId="{95C42037-7F8C-4D49-B8DE-A697AA262D02}" type="presOf" srcId="{C4272EC3-8CF4-044E-B690-6AB7E86A5A53}" destId="{76D88CE5-F156-1F41-A728-D2EE09F2556B}" srcOrd="0" destOrd="0" presId="urn:microsoft.com/office/officeart/2005/8/layout/vList5"/>
    <dgm:cxn modelId="{7611C44D-EDC8-FA4F-8CE0-C0465EFD54C0}" type="presOf" srcId="{AA163B28-D3B1-E74A-9B45-8C1F83003E27}" destId="{874CFF74-1316-1D4C-B810-718E1C6819FC}" srcOrd="0" destOrd="0" presId="urn:microsoft.com/office/officeart/2005/8/layout/vList5"/>
    <dgm:cxn modelId="{E4B76D61-B743-BD42-A927-7AFFB6BFE51B}" srcId="{C4272EC3-8CF4-044E-B690-6AB7E86A5A53}" destId="{44F29CA9-1105-4246-A0FE-591FFD981C5B}" srcOrd="1" destOrd="0" parTransId="{3F359BB0-2A90-C84C-A565-C4BC165501F7}" sibTransId="{F46C26AF-1848-D74F-9B3D-9662216C9F6A}"/>
    <dgm:cxn modelId="{F96B6C63-961C-A24E-9DAC-A766C8E2A807}" srcId="{C4272EC3-8CF4-044E-B690-6AB7E86A5A53}" destId="{AA163B28-D3B1-E74A-9B45-8C1F83003E27}" srcOrd="0" destOrd="0" parTransId="{70593A23-C8CE-314A-8B8E-FEF8EA35421D}" sibTransId="{06B1EAD5-215B-6942-A602-898A2B049604}"/>
    <dgm:cxn modelId="{F5EAEDD0-6142-7446-96A4-EEE5666F7922}" type="presOf" srcId="{44F29CA9-1105-4246-A0FE-591FFD981C5B}" destId="{959F8439-828C-F042-A4C4-7C5921781C54}" srcOrd="0" destOrd="0" presId="urn:microsoft.com/office/officeart/2005/8/layout/vList5"/>
    <dgm:cxn modelId="{0DE0BA5E-4B00-7F47-9BCD-6A47126FFA6E}" type="presParOf" srcId="{76D88CE5-F156-1F41-A728-D2EE09F2556B}" destId="{144968D1-852E-BE42-8F90-D9586A9E3FD2}" srcOrd="0" destOrd="0" presId="urn:microsoft.com/office/officeart/2005/8/layout/vList5"/>
    <dgm:cxn modelId="{3CDA1D19-4B93-3C4E-907C-DFE179033CE8}" type="presParOf" srcId="{144968D1-852E-BE42-8F90-D9586A9E3FD2}" destId="{874CFF74-1316-1D4C-B810-718E1C6819FC}" srcOrd="0" destOrd="0" presId="urn:microsoft.com/office/officeart/2005/8/layout/vList5"/>
    <dgm:cxn modelId="{6273CFCD-38FB-9046-A6FC-8A65020367BB}" type="presParOf" srcId="{76D88CE5-F156-1F41-A728-D2EE09F2556B}" destId="{0FDAEF77-7ED8-0140-866D-379029936A10}" srcOrd="1" destOrd="0" presId="urn:microsoft.com/office/officeart/2005/8/layout/vList5"/>
    <dgm:cxn modelId="{A62A1BD5-63BE-C840-B043-0001CBA7924C}" type="presParOf" srcId="{76D88CE5-F156-1F41-A728-D2EE09F2556B}" destId="{D8D17D7B-C706-9948-A03C-744479E70977}" srcOrd="2" destOrd="0" presId="urn:microsoft.com/office/officeart/2005/8/layout/vList5"/>
    <dgm:cxn modelId="{7211374B-311D-2B49-87B3-A76EEBF5A51D}" type="presParOf" srcId="{D8D17D7B-C706-9948-A03C-744479E70977}" destId="{959F8439-828C-F042-A4C4-7C5921781C54}"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49499C-623F-374D-9E19-22A7E0FBFF8B}" type="doc">
      <dgm:prSet loTypeId="urn:microsoft.com/office/officeart/2005/8/layout/vList5" loCatId="" qsTypeId="urn:microsoft.com/office/officeart/2005/8/quickstyle/simple1" qsCatId="simple" csTypeId="urn:microsoft.com/office/officeart/2005/8/colors/accent1_2" csCatId="accent1" phldr="1"/>
      <dgm:spPr/>
      <dgm:t>
        <a:bodyPr/>
        <a:lstStyle/>
        <a:p>
          <a:endParaRPr lang="en-US"/>
        </a:p>
      </dgm:t>
    </dgm:pt>
    <dgm:pt modelId="{793AD462-C4E0-FD44-92AD-1CC20800C31C}">
      <dgm:prSet phldrT="[Text]" custT="1"/>
      <dgm:spPr/>
      <dgm:t>
        <a:bodyPr/>
        <a:lstStyle/>
        <a:p>
          <a:pPr>
            <a:buNone/>
          </a:pPr>
          <a:r>
            <a:rPr lang="en-US" altLang="zh-CN" sz="2000" dirty="0"/>
            <a:t>Ordered</a:t>
          </a:r>
          <a:r>
            <a:rPr lang="zh-CN" altLang="en-US" sz="2000" dirty="0"/>
            <a:t> </a:t>
          </a:r>
          <a:r>
            <a:rPr lang="en-US" altLang="zh-CN" sz="2000" dirty="0"/>
            <a:t>logit</a:t>
          </a:r>
          <a:endParaRPr lang="en-US" sz="2000" dirty="0"/>
        </a:p>
      </dgm:t>
    </dgm:pt>
    <dgm:pt modelId="{DE05F999-B937-AB44-86CC-72F4D65754C6}" type="parTrans" cxnId="{610ACD64-A21F-9C4E-91AF-CDC32607589C}">
      <dgm:prSet/>
      <dgm:spPr/>
      <dgm:t>
        <a:bodyPr/>
        <a:lstStyle/>
        <a:p>
          <a:endParaRPr lang="en-US"/>
        </a:p>
      </dgm:t>
    </dgm:pt>
    <dgm:pt modelId="{96189D89-D4A0-BD45-99FA-065EDAA150CF}" type="sibTrans" cxnId="{610ACD64-A21F-9C4E-91AF-CDC32607589C}">
      <dgm:prSet/>
      <dgm:spPr/>
      <dgm:t>
        <a:bodyPr/>
        <a:lstStyle/>
        <a:p>
          <a:endParaRPr lang="en-US"/>
        </a:p>
      </dgm:t>
    </dgm:pt>
    <dgm:pt modelId="{984F76E3-5BF5-A04B-A1CE-8FFCE146EA71}">
      <dgm:prSet phldrT="[Text]" custT="1"/>
      <dgm:spPr/>
      <dgm:t>
        <a:bodyPr/>
        <a:lstStyle/>
        <a:p>
          <a:r>
            <a:rPr lang="en-US" altLang="zh-CN" sz="1800" dirty="0"/>
            <a:t>Violate</a:t>
          </a:r>
          <a:r>
            <a:rPr lang="zh-CN" altLang="en-US" sz="1800" dirty="0"/>
            <a:t> </a:t>
          </a:r>
          <a:r>
            <a:rPr lang="en-US" altLang="zh-CN" sz="1800" dirty="0"/>
            <a:t>PRA</a:t>
          </a:r>
          <a:endParaRPr lang="en-US" sz="1800" dirty="0"/>
        </a:p>
      </dgm:t>
    </dgm:pt>
    <dgm:pt modelId="{333AECAA-BBB1-784F-9EB3-668106E1074D}" type="parTrans" cxnId="{D8582317-DD1A-2448-852D-CF6FCF90CC26}">
      <dgm:prSet/>
      <dgm:spPr/>
      <dgm:t>
        <a:bodyPr/>
        <a:lstStyle/>
        <a:p>
          <a:endParaRPr lang="en-US"/>
        </a:p>
      </dgm:t>
    </dgm:pt>
    <dgm:pt modelId="{0CEB38CD-3D4C-9045-A027-D8C0766FE623}" type="sibTrans" cxnId="{D8582317-DD1A-2448-852D-CF6FCF90CC26}">
      <dgm:prSet/>
      <dgm:spPr/>
      <dgm:t>
        <a:bodyPr/>
        <a:lstStyle/>
        <a:p>
          <a:endParaRPr lang="en-US"/>
        </a:p>
      </dgm:t>
    </dgm:pt>
    <dgm:pt modelId="{6F9CCF0D-289C-1743-8238-A07839D25A67}">
      <dgm:prSet phldrT="[Text]" custT="1"/>
      <dgm:spPr/>
      <dgm:t>
        <a:bodyPr/>
        <a:lstStyle/>
        <a:p>
          <a:r>
            <a:rPr lang="en-US" altLang="zh-CN" sz="2000" dirty="0"/>
            <a:t>Omitted</a:t>
          </a:r>
          <a:r>
            <a:rPr lang="zh-CN" altLang="en-US" sz="2000" dirty="0"/>
            <a:t> </a:t>
          </a:r>
          <a:r>
            <a:rPr lang="en-US" altLang="zh-CN" sz="2000" dirty="0"/>
            <a:t>variables</a:t>
          </a:r>
          <a:endParaRPr lang="en-US" sz="2000" dirty="0"/>
        </a:p>
      </dgm:t>
    </dgm:pt>
    <dgm:pt modelId="{206822F0-3300-A047-B830-9D66480E45D1}" type="parTrans" cxnId="{4104BDB5-554F-2F42-ABF3-A4A07AE8233E}">
      <dgm:prSet/>
      <dgm:spPr/>
      <dgm:t>
        <a:bodyPr/>
        <a:lstStyle/>
        <a:p>
          <a:endParaRPr lang="en-US"/>
        </a:p>
      </dgm:t>
    </dgm:pt>
    <dgm:pt modelId="{C1AD4F65-1102-FC47-9506-1EBB426A0D5A}" type="sibTrans" cxnId="{4104BDB5-554F-2F42-ABF3-A4A07AE8233E}">
      <dgm:prSet/>
      <dgm:spPr/>
      <dgm:t>
        <a:bodyPr/>
        <a:lstStyle/>
        <a:p>
          <a:endParaRPr lang="en-US"/>
        </a:p>
      </dgm:t>
    </dgm:pt>
    <dgm:pt modelId="{B7C4875D-399D-0245-9D8E-F305A067FF0D}">
      <dgm:prSet phldrT="[Text]" custT="1"/>
      <dgm:spPr/>
      <dgm:t>
        <a:bodyPr/>
        <a:lstStyle/>
        <a:p>
          <a:r>
            <a:rPr lang="en-US" altLang="zh-CN" sz="1800" dirty="0"/>
            <a:t>Fertility</a:t>
          </a:r>
          <a:r>
            <a:rPr lang="zh-CN" altLang="en-US" sz="1800" dirty="0"/>
            <a:t> </a:t>
          </a:r>
          <a:r>
            <a:rPr lang="en-US" altLang="zh-CN" sz="1800" dirty="0"/>
            <a:t>rate</a:t>
          </a:r>
          <a:endParaRPr lang="en-US" sz="1800" dirty="0"/>
        </a:p>
      </dgm:t>
    </dgm:pt>
    <dgm:pt modelId="{25152E1F-4F14-AB4D-971C-7A1FCF025A7C}" type="parTrans" cxnId="{552A4C59-C725-3D4D-B42B-C472A75CAE3F}">
      <dgm:prSet/>
      <dgm:spPr/>
      <dgm:t>
        <a:bodyPr/>
        <a:lstStyle/>
        <a:p>
          <a:endParaRPr lang="en-US"/>
        </a:p>
      </dgm:t>
    </dgm:pt>
    <dgm:pt modelId="{64E44824-2E1C-A743-8E4A-615311ECA7A9}" type="sibTrans" cxnId="{552A4C59-C725-3D4D-B42B-C472A75CAE3F}">
      <dgm:prSet/>
      <dgm:spPr/>
      <dgm:t>
        <a:bodyPr/>
        <a:lstStyle/>
        <a:p>
          <a:endParaRPr lang="en-US"/>
        </a:p>
      </dgm:t>
    </dgm:pt>
    <dgm:pt modelId="{8C2A8AAD-3C36-5148-BAF9-2F0ADB27F3A9}">
      <dgm:prSet phldrT="[Text]" custT="1"/>
      <dgm:spPr/>
      <dgm:t>
        <a:bodyPr/>
        <a:lstStyle/>
        <a:p>
          <a:r>
            <a:rPr lang="en-US" altLang="zh-CN" sz="1800" dirty="0"/>
            <a:t>Female</a:t>
          </a:r>
          <a:r>
            <a:rPr lang="zh-CN" altLang="en-US" sz="1800" dirty="0"/>
            <a:t> </a:t>
          </a:r>
          <a:r>
            <a:rPr lang="en-US" altLang="zh-CN" sz="1800" dirty="0"/>
            <a:t>vulnerable</a:t>
          </a:r>
          <a:r>
            <a:rPr lang="zh-CN" altLang="en-US" sz="1800" dirty="0"/>
            <a:t> </a:t>
          </a:r>
          <a:r>
            <a:rPr lang="en-US" altLang="zh-CN" sz="1800" dirty="0"/>
            <a:t>employment</a:t>
          </a:r>
          <a:r>
            <a:rPr lang="zh-CN" altLang="en-US" sz="1800" dirty="0"/>
            <a:t> </a:t>
          </a:r>
          <a:r>
            <a:rPr lang="en-US" altLang="zh-CN" sz="1800" dirty="0"/>
            <a:t>(drop</a:t>
          </a:r>
          <a:r>
            <a:rPr lang="zh-CN" altLang="en-US" sz="1800" dirty="0"/>
            <a:t> </a:t>
          </a:r>
          <a:r>
            <a:rPr lang="en-US" altLang="zh-CN" sz="1800" dirty="0"/>
            <a:t>or</a:t>
          </a:r>
          <a:r>
            <a:rPr lang="zh-CN" altLang="en-US" sz="1800" dirty="0"/>
            <a:t> </a:t>
          </a:r>
          <a:r>
            <a:rPr lang="en-US" altLang="zh-CN" sz="1800" dirty="0"/>
            <a:t>not?)</a:t>
          </a:r>
          <a:endParaRPr lang="en-US" sz="1800" dirty="0"/>
        </a:p>
      </dgm:t>
    </dgm:pt>
    <dgm:pt modelId="{BD0B4500-7A1D-5E46-8166-F5009AE536AC}" type="parTrans" cxnId="{9B6B32EA-BEED-FD47-94D0-537807B0D35E}">
      <dgm:prSet/>
      <dgm:spPr/>
      <dgm:t>
        <a:bodyPr/>
        <a:lstStyle/>
        <a:p>
          <a:endParaRPr lang="en-US"/>
        </a:p>
      </dgm:t>
    </dgm:pt>
    <dgm:pt modelId="{4261359B-C78E-2B42-956F-76E9AD806327}" type="sibTrans" cxnId="{9B6B32EA-BEED-FD47-94D0-537807B0D35E}">
      <dgm:prSet/>
      <dgm:spPr/>
      <dgm:t>
        <a:bodyPr/>
        <a:lstStyle/>
        <a:p>
          <a:endParaRPr lang="en-US"/>
        </a:p>
      </dgm:t>
    </dgm:pt>
    <dgm:pt modelId="{B3BB4BF3-73EC-FA4E-AF3E-5271400AC1E8}" type="pres">
      <dgm:prSet presAssocID="{1D49499C-623F-374D-9E19-22A7E0FBFF8B}" presName="Name0" presStyleCnt="0">
        <dgm:presLayoutVars>
          <dgm:dir/>
          <dgm:animLvl val="lvl"/>
          <dgm:resizeHandles val="exact"/>
        </dgm:presLayoutVars>
      </dgm:prSet>
      <dgm:spPr/>
    </dgm:pt>
    <dgm:pt modelId="{B9DE5C47-F7E5-7545-90B5-11482A11368F}" type="pres">
      <dgm:prSet presAssocID="{793AD462-C4E0-FD44-92AD-1CC20800C31C}" presName="linNode" presStyleCnt="0"/>
      <dgm:spPr/>
    </dgm:pt>
    <dgm:pt modelId="{C630D452-9058-B04C-BED4-14B7DE1B1146}" type="pres">
      <dgm:prSet presAssocID="{793AD462-C4E0-FD44-92AD-1CC20800C31C}" presName="parentText" presStyleLbl="node1" presStyleIdx="0" presStyleCnt="2">
        <dgm:presLayoutVars>
          <dgm:chMax val="1"/>
          <dgm:bulletEnabled val="1"/>
        </dgm:presLayoutVars>
      </dgm:prSet>
      <dgm:spPr/>
    </dgm:pt>
    <dgm:pt modelId="{03CA4854-C8C0-994B-AF2C-0DD23EC6BEFE}" type="pres">
      <dgm:prSet presAssocID="{793AD462-C4E0-FD44-92AD-1CC20800C31C}" presName="descendantText" presStyleLbl="alignAccFollowNode1" presStyleIdx="0" presStyleCnt="2">
        <dgm:presLayoutVars>
          <dgm:bulletEnabled val="1"/>
        </dgm:presLayoutVars>
      </dgm:prSet>
      <dgm:spPr/>
    </dgm:pt>
    <dgm:pt modelId="{8EDC5BBE-FE9C-0C4A-BF28-2EB8300518B9}" type="pres">
      <dgm:prSet presAssocID="{96189D89-D4A0-BD45-99FA-065EDAA150CF}" presName="sp" presStyleCnt="0"/>
      <dgm:spPr/>
    </dgm:pt>
    <dgm:pt modelId="{C8E48B61-B788-2C4D-8AF7-CE7ABE9890C2}" type="pres">
      <dgm:prSet presAssocID="{6F9CCF0D-289C-1743-8238-A07839D25A67}" presName="linNode" presStyleCnt="0"/>
      <dgm:spPr/>
    </dgm:pt>
    <dgm:pt modelId="{F7DCBC23-DEFF-074D-B3F0-AE8692C0481D}" type="pres">
      <dgm:prSet presAssocID="{6F9CCF0D-289C-1743-8238-A07839D25A67}" presName="parentText" presStyleLbl="node1" presStyleIdx="1" presStyleCnt="2">
        <dgm:presLayoutVars>
          <dgm:chMax val="1"/>
          <dgm:bulletEnabled val="1"/>
        </dgm:presLayoutVars>
      </dgm:prSet>
      <dgm:spPr/>
    </dgm:pt>
    <dgm:pt modelId="{E746EAB8-79FA-AB43-9FD3-690B7265EE8B}" type="pres">
      <dgm:prSet presAssocID="{6F9CCF0D-289C-1743-8238-A07839D25A67}" presName="descendantText" presStyleLbl="alignAccFollowNode1" presStyleIdx="1" presStyleCnt="2">
        <dgm:presLayoutVars>
          <dgm:bulletEnabled val="1"/>
        </dgm:presLayoutVars>
      </dgm:prSet>
      <dgm:spPr/>
    </dgm:pt>
  </dgm:ptLst>
  <dgm:cxnLst>
    <dgm:cxn modelId="{D8582317-DD1A-2448-852D-CF6FCF90CC26}" srcId="{793AD462-C4E0-FD44-92AD-1CC20800C31C}" destId="{984F76E3-5BF5-A04B-A1CE-8FFCE146EA71}" srcOrd="0" destOrd="0" parTransId="{333AECAA-BBB1-784F-9EB3-668106E1074D}" sibTransId="{0CEB38CD-3D4C-9045-A027-D8C0766FE623}"/>
    <dgm:cxn modelId="{552A4C59-C725-3D4D-B42B-C472A75CAE3F}" srcId="{6F9CCF0D-289C-1743-8238-A07839D25A67}" destId="{B7C4875D-399D-0245-9D8E-F305A067FF0D}" srcOrd="0" destOrd="0" parTransId="{25152E1F-4F14-AB4D-971C-7A1FCF025A7C}" sibTransId="{64E44824-2E1C-A743-8E4A-615311ECA7A9}"/>
    <dgm:cxn modelId="{5F96DC59-C247-6C4E-BC56-FB5DAAC68D29}" type="presOf" srcId="{B7C4875D-399D-0245-9D8E-F305A067FF0D}" destId="{E746EAB8-79FA-AB43-9FD3-690B7265EE8B}" srcOrd="0" destOrd="0" presId="urn:microsoft.com/office/officeart/2005/8/layout/vList5"/>
    <dgm:cxn modelId="{049EC45B-AA1D-024C-9A14-938C743EB9DA}" type="presOf" srcId="{8C2A8AAD-3C36-5148-BAF9-2F0ADB27F3A9}" destId="{E746EAB8-79FA-AB43-9FD3-690B7265EE8B}" srcOrd="0" destOrd="1" presId="urn:microsoft.com/office/officeart/2005/8/layout/vList5"/>
    <dgm:cxn modelId="{610ACD64-A21F-9C4E-91AF-CDC32607589C}" srcId="{1D49499C-623F-374D-9E19-22A7E0FBFF8B}" destId="{793AD462-C4E0-FD44-92AD-1CC20800C31C}" srcOrd="0" destOrd="0" parTransId="{DE05F999-B937-AB44-86CC-72F4D65754C6}" sibTransId="{96189D89-D4A0-BD45-99FA-065EDAA150CF}"/>
    <dgm:cxn modelId="{3D525566-33FC-FC4F-8CD8-9AA636F1E021}" type="presOf" srcId="{793AD462-C4E0-FD44-92AD-1CC20800C31C}" destId="{C630D452-9058-B04C-BED4-14B7DE1B1146}" srcOrd="0" destOrd="0" presId="urn:microsoft.com/office/officeart/2005/8/layout/vList5"/>
    <dgm:cxn modelId="{FADA8687-0D77-2141-A15E-F4643489B0B1}" type="presOf" srcId="{6F9CCF0D-289C-1743-8238-A07839D25A67}" destId="{F7DCBC23-DEFF-074D-B3F0-AE8692C0481D}" srcOrd="0" destOrd="0" presId="urn:microsoft.com/office/officeart/2005/8/layout/vList5"/>
    <dgm:cxn modelId="{4104BDB5-554F-2F42-ABF3-A4A07AE8233E}" srcId="{1D49499C-623F-374D-9E19-22A7E0FBFF8B}" destId="{6F9CCF0D-289C-1743-8238-A07839D25A67}" srcOrd="1" destOrd="0" parTransId="{206822F0-3300-A047-B830-9D66480E45D1}" sibTransId="{C1AD4F65-1102-FC47-9506-1EBB426A0D5A}"/>
    <dgm:cxn modelId="{03C58ECC-8A99-7F4D-8F21-B60B7026D530}" type="presOf" srcId="{984F76E3-5BF5-A04B-A1CE-8FFCE146EA71}" destId="{03CA4854-C8C0-994B-AF2C-0DD23EC6BEFE}" srcOrd="0" destOrd="0" presId="urn:microsoft.com/office/officeart/2005/8/layout/vList5"/>
    <dgm:cxn modelId="{0C1652D1-5535-CB43-93ED-B9376DF8E86A}" type="presOf" srcId="{1D49499C-623F-374D-9E19-22A7E0FBFF8B}" destId="{B3BB4BF3-73EC-FA4E-AF3E-5271400AC1E8}" srcOrd="0" destOrd="0" presId="urn:microsoft.com/office/officeart/2005/8/layout/vList5"/>
    <dgm:cxn modelId="{9B6B32EA-BEED-FD47-94D0-537807B0D35E}" srcId="{6F9CCF0D-289C-1743-8238-A07839D25A67}" destId="{8C2A8AAD-3C36-5148-BAF9-2F0ADB27F3A9}" srcOrd="1" destOrd="0" parTransId="{BD0B4500-7A1D-5E46-8166-F5009AE536AC}" sibTransId="{4261359B-C78E-2B42-956F-76E9AD806327}"/>
    <dgm:cxn modelId="{F1B59D7C-5B8D-CC4F-96F0-07BD34F6712D}" type="presParOf" srcId="{B3BB4BF3-73EC-FA4E-AF3E-5271400AC1E8}" destId="{B9DE5C47-F7E5-7545-90B5-11482A11368F}" srcOrd="0" destOrd="0" presId="urn:microsoft.com/office/officeart/2005/8/layout/vList5"/>
    <dgm:cxn modelId="{26CE2324-9115-3E49-AE89-73DFD75B8F0E}" type="presParOf" srcId="{B9DE5C47-F7E5-7545-90B5-11482A11368F}" destId="{C630D452-9058-B04C-BED4-14B7DE1B1146}" srcOrd="0" destOrd="0" presId="urn:microsoft.com/office/officeart/2005/8/layout/vList5"/>
    <dgm:cxn modelId="{6E017FF4-0D6C-1044-9B62-3AC1C9613B8E}" type="presParOf" srcId="{B9DE5C47-F7E5-7545-90B5-11482A11368F}" destId="{03CA4854-C8C0-994B-AF2C-0DD23EC6BEFE}" srcOrd="1" destOrd="0" presId="urn:microsoft.com/office/officeart/2005/8/layout/vList5"/>
    <dgm:cxn modelId="{45F7EF92-DD3A-8B4D-8CAC-564559DB2E95}" type="presParOf" srcId="{B3BB4BF3-73EC-FA4E-AF3E-5271400AC1E8}" destId="{8EDC5BBE-FE9C-0C4A-BF28-2EB8300518B9}" srcOrd="1" destOrd="0" presId="urn:microsoft.com/office/officeart/2005/8/layout/vList5"/>
    <dgm:cxn modelId="{5E62A72D-3AE5-3B49-9EE3-71497C188DC2}" type="presParOf" srcId="{B3BB4BF3-73EC-FA4E-AF3E-5271400AC1E8}" destId="{C8E48B61-B788-2C4D-8AF7-CE7ABE9890C2}" srcOrd="2" destOrd="0" presId="urn:microsoft.com/office/officeart/2005/8/layout/vList5"/>
    <dgm:cxn modelId="{A021DC35-A782-8F4E-A05B-08DD2FCD0F32}" type="presParOf" srcId="{C8E48B61-B788-2C4D-8AF7-CE7ABE9890C2}" destId="{F7DCBC23-DEFF-074D-B3F0-AE8692C0481D}" srcOrd="0" destOrd="0" presId="urn:microsoft.com/office/officeart/2005/8/layout/vList5"/>
    <dgm:cxn modelId="{CB79388C-F3C3-3C46-80C6-BAB6D8D25DFB}" type="presParOf" srcId="{C8E48B61-B788-2C4D-8AF7-CE7ABE9890C2}" destId="{E746EAB8-79FA-AB43-9FD3-690B7265EE8B}" srcOrd="1" destOrd="0" presId="urn:microsoft.com/office/officeart/2005/8/layout/vList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4CFF74-1316-1D4C-B810-718E1C6819FC}">
      <dsp:nvSpPr>
        <dsp:cNvPr id="0" name=""/>
        <dsp:cNvSpPr/>
      </dsp:nvSpPr>
      <dsp:spPr>
        <a:xfrm>
          <a:off x="1756203" y="0"/>
          <a:ext cx="1713003" cy="2168737"/>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kern="1200" dirty="0"/>
            <a:t>﻿vector generalized linear models (VGLMs)</a:t>
          </a:r>
        </a:p>
      </dsp:txBody>
      <dsp:txXfrm>
        <a:off x="1839825" y="83622"/>
        <a:ext cx="1545759" cy="2001493"/>
      </dsp:txXfrm>
    </dsp:sp>
    <dsp:sp modelId="{959F8439-828C-F042-A4C4-7C5921781C54}">
      <dsp:nvSpPr>
        <dsp:cNvPr id="0" name=""/>
        <dsp:cNvSpPr/>
      </dsp:nvSpPr>
      <dsp:spPr>
        <a:xfrm>
          <a:off x="1739004" y="2277283"/>
          <a:ext cx="1713003" cy="2168737"/>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t>Dataset</a:t>
          </a:r>
        </a:p>
        <a:p>
          <a:pPr marL="0" lvl="0" indent="0" algn="ctr" defTabSz="1244600">
            <a:lnSpc>
              <a:spcPct val="90000"/>
            </a:lnSpc>
            <a:spcBef>
              <a:spcPct val="0"/>
            </a:spcBef>
            <a:spcAft>
              <a:spcPct val="35000"/>
            </a:spcAft>
            <a:buNone/>
          </a:pPr>
          <a:r>
            <a:rPr lang="en-US" altLang="zh-CN" sz="2800" kern="1200" dirty="0"/>
            <a:t>extension</a:t>
          </a:r>
          <a:endParaRPr lang="en-US" sz="2800" kern="1200" dirty="0"/>
        </a:p>
      </dsp:txBody>
      <dsp:txXfrm>
        <a:off x="1822626" y="2360905"/>
        <a:ext cx="1545759" cy="20014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CA4854-C8C0-994B-AF2C-0DD23EC6BEFE}">
      <dsp:nvSpPr>
        <dsp:cNvPr id="0" name=""/>
        <dsp:cNvSpPr/>
      </dsp:nvSpPr>
      <dsp:spPr>
        <a:xfrm rot="5400000">
          <a:off x="2059138" y="-355931"/>
          <a:ext cx="1573048" cy="2678270"/>
        </a:xfrm>
        <a:prstGeom prst="round2Same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a:lnSpc>
              <a:spcPct val="90000"/>
            </a:lnSpc>
            <a:spcBef>
              <a:spcPct val="0"/>
            </a:spcBef>
            <a:spcAft>
              <a:spcPct val="15000"/>
            </a:spcAft>
            <a:buChar char="•"/>
          </a:pPr>
          <a:r>
            <a:rPr lang="en-US" altLang="zh-CN" sz="1800" kern="1200" dirty="0"/>
            <a:t>Violate</a:t>
          </a:r>
          <a:r>
            <a:rPr lang="zh-CN" altLang="en-US" sz="1800" kern="1200" dirty="0"/>
            <a:t> </a:t>
          </a:r>
          <a:r>
            <a:rPr lang="en-US" altLang="zh-CN" sz="1800" kern="1200" dirty="0"/>
            <a:t>PRA</a:t>
          </a:r>
          <a:endParaRPr lang="en-US" sz="1800" kern="1200" dirty="0"/>
        </a:p>
      </dsp:txBody>
      <dsp:txXfrm rot="-5400000">
        <a:off x="1506527" y="273470"/>
        <a:ext cx="2601480" cy="1419468"/>
      </dsp:txXfrm>
    </dsp:sp>
    <dsp:sp modelId="{C630D452-9058-B04C-BED4-14B7DE1B1146}">
      <dsp:nvSpPr>
        <dsp:cNvPr id="0" name=""/>
        <dsp:cNvSpPr/>
      </dsp:nvSpPr>
      <dsp:spPr>
        <a:xfrm>
          <a:off x="0" y="49"/>
          <a:ext cx="1506527" cy="196631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a:t>Ordered</a:t>
          </a:r>
          <a:r>
            <a:rPr lang="zh-CN" altLang="en-US" sz="2000" kern="1200" dirty="0"/>
            <a:t> </a:t>
          </a:r>
          <a:r>
            <a:rPr lang="en-US" altLang="zh-CN" sz="2000" kern="1200" dirty="0"/>
            <a:t>logit</a:t>
          </a:r>
          <a:endParaRPr lang="en-US" sz="2000" kern="1200" dirty="0"/>
        </a:p>
      </dsp:txBody>
      <dsp:txXfrm>
        <a:off x="73543" y="73592"/>
        <a:ext cx="1359441" cy="1819224"/>
      </dsp:txXfrm>
    </dsp:sp>
    <dsp:sp modelId="{E746EAB8-79FA-AB43-9FD3-690B7265EE8B}">
      <dsp:nvSpPr>
        <dsp:cNvPr id="0" name=""/>
        <dsp:cNvSpPr/>
      </dsp:nvSpPr>
      <dsp:spPr>
        <a:xfrm rot="5400000">
          <a:off x="2059138" y="1708694"/>
          <a:ext cx="1573048" cy="2678270"/>
        </a:xfrm>
        <a:prstGeom prst="round2SameRect">
          <a:avLst/>
        </a:prstGeom>
        <a:solidFill>
          <a:schemeClr val="accent1">
            <a:alpha val="90000"/>
            <a:tint val="40000"/>
            <a:hueOff val="0"/>
            <a:satOff val="0"/>
            <a:lumOff val="0"/>
            <a:alphaOff val="0"/>
          </a:schemeClr>
        </a:solidFill>
        <a:ln w="1587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800100">
            <a:lnSpc>
              <a:spcPct val="90000"/>
            </a:lnSpc>
            <a:spcBef>
              <a:spcPct val="0"/>
            </a:spcBef>
            <a:spcAft>
              <a:spcPct val="15000"/>
            </a:spcAft>
            <a:buChar char="•"/>
          </a:pPr>
          <a:r>
            <a:rPr lang="en-US" altLang="zh-CN" sz="1800" kern="1200" dirty="0"/>
            <a:t>Fertility</a:t>
          </a:r>
          <a:r>
            <a:rPr lang="zh-CN" altLang="en-US" sz="1800" kern="1200" dirty="0"/>
            <a:t> </a:t>
          </a:r>
          <a:r>
            <a:rPr lang="en-US" altLang="zh-CN" sz="1800" kern="1200" dirty="0"/>
            <a:t>rate</a:t>
          </a:r>
          <a:endParaRPr lang="en-US" sz="1800" kern="1200" dirty="0"/>
        </a:p>
        <a:p>
          <a:pPr marL="171450" lvl="1" indent="-171450" algn="l" defTabSz="800100">
            <a:lnSpc>
              <a:spcPct val="90000"/>
            </a:lnSpc>
            <a:spcBef>
              <a:spcPct val="0"/>
            </a:spcBef>
            <a:spcAft>
              <a:spcPct val="15000"/>
            </a:spcAft>
            <a:buChar char="•"/>
          </a:pPr>
          <a:r>
            <a:rPr lang="en-US" altLang="zh-CN" sz="1800" kern="1200" dirty="0"/>
            <a:t>Female</a:t>
          </a:r>
          <a:r>
            <a:rPr lang="zh-CN" altLang="en-US" sz="1800" kern="1200" dirty="0"/>
            <a:t> </a:t>
          </a:r>
          <a:r>
            <a:rPr lang="en-US" altLang="zh-CN" sz="1800" kern="1200" dirty="0"/>
            <a:t>vulnerable</a:t>
          </a:r>
          <a:r>
            <a:rPr lang="zh-CN" altLang="en-US" sz="1800" kern="1200" dirty="0"/>
            <a:t> </a:t>
          </a:r>
          <a:r>
            <a:rPr lang="en-US" altLang="zh-CN" sz="1800" kern="1200" dirty="0"/>
            <a:t>employment</a:t>
          </a:r>
          <a:r>
            <a:rPr lang="zh-CN" altLang="en-US" sz="1800" kern="1200" dirty="0"/>
            <a:t> </a:t>
          </a:r>
          <a:r>
            <a:rPr lang="en-US" altLang="zh-CN" sz="1800" kern="1200" dirty="0"/>
            <a:t>(drop</a:t>
          </a:r>
          <a:r>
            <a:rPr lang="zh-CN" altLang="en-US" sz="1800" kern="1200" dirty="0"/>
            <a:t> </a:t>
          </a:r>
          <a:r>
            <a:rPr lang="en-US" altLang="zh-CN" sz="1800" kern="1200" dirty="0"/>
            <a:t>or</a:t>
          </a:r>
          <a:r>
            <a:rPr lang="zh-CN" altLang="en-US" sz="1800" kern="1200" dirty="0"/>
            <a:t> </a:t>
          </a:r>
          <a:r>
            <a:rPr lang="en-US" altLang="zh-CN" sz="1800" kern="1200" dirty="0"/>
            <a:t>not?)</a:t>
          </a:r>
          <a:endParaRPr lang="en-US" sz="1800" kern="1200" dirty="0"/>
        </a:p>
      </dsp:txBody>
      <dsp:txXfrm rot="-5400000">
        <a:off x="1506527" y="2338095"/>
        <a:ext cx="2601480" cy="1419468"/>
      </dsp:txXfrm>
    </dsp:sp>
    <dsp:sp modelId="{F7DCBC23-DEFF-074D-B3F0-AE8692C0481D}">
      <dsp:nvSpPr>
        <dsp:cNvPr id="0" name=""/>
        <dsp:cNvSpPr/>
      </dsp:nvSpPr>
      <dsp:spPr>
        <a:xfrm>
          <a:off x="0" y="2064674"/>
          <a:ext cx="1506527" cy="196631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altLang="zh-CN" sz="2000" kern="1200" dirty="0"/>
            <a:t>Omitted</a:t>
          </a:r>
          <a:r>
            <a:rPr lang="zh-CN" altLang="en-US" sz="2000" kern="1200" dirty="0"/>
            <a:t> </a:t>
          </a:r>
          <a:r>
            <a:rPr lang="en-US" altLang="zh-CN" sz="2000" kern="1200" dirty="0"/>
            <a:t>variables</a:t>
          </a:r>
          <a:endParaRPr lang="en-US" sz="2000" kern="1200" dirty="0"/>
        </a:p>
      </dsp:txBody>
      <dsp:txXfrm>
        <a:off x="73543" y="2138217"/>
        <a:ext cx="1359441" cy="1819224"/>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6T04:28:52.631"/>
    </inkml:context>
    <inkml:brush xml:id="br0">
      <inkml:brushProperty name="width" value="0.05" units="cm"/>
      <inkml:brushProperty name="height" value="0.05" units="cm"/>
      <inkml:brushProperty name="color" value="#CC0066"/>
    </inkml:brush>
  </inkml:definitions>
  <inkml:trace contextRef="#ctx0" brushRef="#br0">1 1 24575,'25'0'0,"7"0"0,5 0 0,20 0 0,-4 0 0,27 0 0,-25 0 0,1 0 0,-8 0 0,4 0 0,17 0 0,9 0 0,-7 0 0,-9 0 0,1 0 0,19 0 0,10 0 0,-11 0 0,-21 0 0,-1 0 0,10 0 0,7 0 0,-10 0 0,25 0 0,-8 0 0,-4 0 0,-19 0 0,0 0 0,-4 0 0,-22 0 0,25 0 0,-49 0 0,9 0 0,-10 0 0,-1 0 0,-5 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6T04:34:32.556"/>
    </inkml:context>
    <inkml:brush xml:id="br0">
      <inkml:brushProperty name="width" value="0.05" units="cm"/>
      <inkml:brushProperty name="height" value="0.05" units="cm"/>
      <inkml:brushProperty name="color" value="#FFC114"/>
    </inkml:brush>
  </inkml:definitions>
  <inkml:trace contextRef="#ctx0" brushRef="#br0">1 1 24575,'12'0'0,"6"0"0,26 0 0,-3 0 0,23 0 0,-7 0 0,-4 0 0,2 0 0,38 0 0,-24 0 0,10 0 0,-10 0 0,25 0 0,-13 0 0,14 0 0,-16 0 0,3 0 0,-16 0 0,12 0 0,-12 0 0,14 0 0,5-1 0,-2 2 0,-19 4 0,9-5 0,0 1 0,-12 4 0,-3-5 0,-1 0 0,-7 0 0,38 0 0,-52 0 0,41 0 0,-48 0 0,42 0 0,-42 0 0,43 0 0,-43 0 0,45 0 0,-48 0 0,37 0 0,-41 0 0,24 0 0,-25 0 0,20 0 0,-25 0 0,20 0 0,-25 0 0,15 0 0,-16 0 0,13 3 0,-13-2 0,9 3 0,-11-4 0,7 0 0,-6 0 0,2 0 0,-3 0 0,-4 3 0,-1-2 0,-3 2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6T04:34:46.104"/>
    </inkml:context>
    <inkml:brush xml:id="br0">
      <inkml:brushProperty name="width" value="0.05" units="cm"/>
      <inkml:brushProperty name="height" value="0.05" units="cm"/>
      <inkml:brushProperty name="color" value="#FFC114"/>
    </inkml:brush>
  </inkml:definitions>
  <inkml:trace contextRef="#ctx0" brushRef="#br0">0 0 24575,'16'0'0,"1"0"0,6 0 0,-4 0 0,4 0 0,8 0 0,-10 0 0,36 0 0,-27 0 0,47 0 0,-35 0 0,47 0 0,-40 0 0,47 0 0,-47 0 0,2 0 0,-1 0 0,-5 0 0,8 0 0,-1 0 0,-13 0 0,61 0 0,-62 0 0,61 0 0,-60 0 0,18 0 0,-1 0 0,-15 0 0,10 0 0,-1 0 0,-14 0 0,41 0 0,-42 0 0,36 0 0,-41 0 0,45 0 0,-44 0 0,51 0 0,-46 0 0,52 0 0,-51 0 0,57 0 0,-57 0 0,51 0 0,-57 0 0,47 0 0,-53 0 0,34 0 0,-43 0 0,24 0 0,-28 0 0,33 0 0,-28 0 0,38 0 0,-32 0 0,38 4 0,-33-3 0,28 3 0,-29-4 0,19 4 0,-26-3 0,13 7 0,-19-7 0,13 2 0,-16-3 0,12 0 0,-15 0 0,4 0 0,-8 4 0,3-3 0,-3 2 0,4-3 0,0 0 0,-1 0 0,-2 0 0,-2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6T04:29:29.632"/>
    </inkml:context>
    <inkml:brush xml:id="br0">
      <inkml:brushProperty name="width" value="0.05" units="cm"/>
      <inkml:brushProperty name="height" value="0.05" units="cm"/>
      <inkml:brushProperty name="color" value="#CC0066"/>
    </inkml:brush>
  </inkml:definitions>
  <inkml:trace contextRef="#ctx0" brushRef="#br0">0 0 24575,'31'0'0,"-3"0"0,13 0 0,3 0 0,0 0 0,12 0 0,3 0 0,7 0 0,2 0 0,4 0 0,-3 0 0,15 0 0,-16 0 0,-7 0 0,2 0 0,13 0 0,-14 0 0,-4 0 0,18 0 0,1 0 0,-15 0 0,5 0 0,0 0 0,-8 0 0,-2 0 0,-1 0 0,-6 0 0,24 0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6T04:29:24.506"/>
    </inkml:context>
    <inkml:brush xml:id="br0">
      <inkml:brushProperty name="width" value="0.05" units="cm"/>
      <inkml:brushProperty name="height" value="0.05" units="cm"/>
      <inkml:brushProperty name="color" value="#CC0066"/>
    </inkml:brush>
  </inkml:definitions>
  <inkml:trace contextRef="#ctx0" brushRef="#br0">0 7 24575,'7'-4'0,"-2"1"0,10 3 0,4 0 0,5 0 0,8 0 0,-1 0 0,33 0 0,-14 0 0,4 0 0,2 0 0,9 0 0,0 0 0,-1 0 0,-4 0 0,10 0 0,-1 0 0,-7 0 0,18 0 0,2 0 0,-10 0 0,9 3 0,-1-1 0,-10 0 0,13 0 0,0 1 0,-16-3 0,13-1 0,-19 2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6T04:32:07.597"/>
    </inkml:context>
    <inkml:brush xml:id="br0">
      <inkml:brushProperty name="width" value="0.05" units="cm"/>
      <inkml:brushProperty name="height" value="0.05" units="cm"/>
      <inkml:brushProperty name="color" value="#CC0066"/>
    </inkml:brush>
  </inkml:definitions>
  <inkml:trace contextRef="#ctx0" brushRef="#br0">0 55 24575,'25'0'0,"7"0"0,5 0 0,13 0 0,1 0 0,7 0 0,25 0 0,-11 0 0,14 0 0,4 0 0,-40 0 0,3 0 0,26 0 0,12 0 0,-10 0 0,-19 0 0,0 0 0,30 0 0,14 0 0,-15 0 0,-37 0 0,-1 0 0,37-1 0,14-2 0,-17 1 0,5 1 0,-21-2 0,9-1 0,-11 0 0,13 3 0,-4-4 0,-3 0 0,-21 4 0,7-4 0,-2 1 0,-14 2 0,48-2 0,-56 4 0,39 0 0,-46-4 0,35 3 0,-42-3 0,40 4 0,-39 0 0,25 0 0,-29 0 0,12 0 0,-16 0 0,10 0 0,-16 0 0,9 0 0,-10 0 0,2 0 0,-3 0 0,-4 0 0,0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6T04:32:15.555"/>
    </inkml:context>
    <inkml:brush xml:id="br0">
      <inkml:brushProperty name="width" value="0.05" units="cm"/>
      <inkml:brushProperty name="height" value="0.05" units="cm"/>
      <inkml:brushProperty name="color" value="#CC0066"/>
    </inkml:brush>
  </inkml:definitions>
  <inkml:trace contextRef="#ctx0" brushRef="#br0">1 19 24575,'21'0'0,"8"0"0,2 0 0,10 0 0,2 0 0,8 0 0,6 0 0,3 0 0,0 0 0,7 0 0,26 0 0,0 0 0,-32 0 0,24 0 0,-1 0 0,-28 0 0,11 0 0,-1 0 0,-14 0 0,0 0 0,-2 0 0,-8 0 0,30 0 0,-44 0 0,27 0 0,-33 0 0,36 0 0,-29 0 0,30 0 0,-32 0 0,28 0 0,-32 0 0,32 0 0,-33 0 0,28 0 0,-28 0 0,23 0 0,-24 0 0,24 0 0,-23 0 0,28 0 0,-32 0 0,30 0 0,-30 0 0,27 0 0,-24 0 0,16 0 0,-22 0 0,24 0 0,-26 0 0,26 0 0,-23 0 0,16 0 0,-17 0 0,16 0 0,-15 0 0,20 0 0,-19 0 0,23 0 0,-24 0 0,25 0 0,-24 0 0,23 0 0,-24 0 0,25 0 0,-24 0 0,35-8 0,-33 6 0,35-6 0,-33 8 0,20 0 0,-20 0 0,15 0 0,-20 0 0,10 0 0,-16 0 0,6 0 0,-9 0 0,1 0 0,-4 0 0,0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6T04:32:18.826"/>
    </inkml:context>
    <inkml:brush xml:id="br0">
      <inkml:brushProperty name="width" value="0.05" units="cm"/>
      <inkml:brushProperty name="height" value="0.05" units="cm"/>
      <inkml:brushProperty name="color" value="#CC0066"/>
    </inkml:brush>
  </inkml:definitions>
  <inkml:trace contextRef="#ctx0" brushRef="#br0">1 10 24575,'23'0'0,"-11"0"0,21 0 0,-13 0 0,15 0 0,-9 0 0,14 0 0,-1 0 0,-1 0 0,37 0 0,-38 0 0,51 0 0,-46 0 0,36 0 0,-37 0 0,36 0 0,-41 0 0,46-4 0,-46 3 0,41-4 0,-43 5 0,33 0 0,-34 0 0,34 0 0,-32 0 0,36 0 0,-36 0 0,50 0 0,-47 0 0,41 0 0,-45 0 0,22 0 0,-29 0 0,23 0 0,-33 0 0,28 0 0,-29 0 0,30 0 0,-29 0 0,32 0 0,-32 0 0,38 0 0,-32 0 0,32 0 0,-28 0 0,25 0 0,-25 0 0,30 0 0,-33 0 0,26 0 0,-30 0 0,17 0 0,-20 0 0,31 0 0,-30 0 0,36 0 0,-32 0 0,27 0 0,-27 0 0,28 0 0,-28 0 0,28 0 0,-28 0 0,23 4 0,-29-3 0,24 3 0,-28-4 0,33 0 0,-28 0 0,37 0 0,-31 0 0,26 0 0,-33 0 0,8 0 0,-12 0 0,-2 0 0,2 0 0,1 0 0,4 0 0,-3 0 0,18 0 0,-20 0 0,24 0 0,-25 0 0,16 0 0,-17 0 0,12 0 0,-12 0 0,9 0 0,-10 0 0,2 0 0,-3 0 0,-4 0 0,-1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6T04:33:33.929"/>
    </inkml:context>
    <inkml:brush xml:id="br0">
      <inkml:brushProperty name="width" value="0.05" units="cm"/>
      <inkml:brushProperty name="height" value="0.05" units="cm"/>
      <inkml:brushProperty name="color" value="#FFC114"/>
    </inkml:brush>
  </inkml:definitions>
  <inkml:trace contextRef="#ctx0" brushRef="#br0">0 79 24575,'24'0'0,"-5"0"0,2 0 0,14 0 0,-21 0 0,26 0 0,-20 0 0,9 0 0,22 0 0,-16 0 0,41 0 0,-40 0 0,46 0 0,-46-4 0,46 3 0,-46-4 0,36 1 0,-39 3 0,23-7 0,-23 7 0,18-7 0,-24 7 0,22-6 0,-27 6 0,32-3 0,-31 4 0,30-4 0,-31 3 0,28-3 0,-33 0 0,16 3 0,-24-3 0,8 4 0,-3 0 0,-1-3 0,0 2 0,-5-3 0,4 4 0,4-3 0,-1 2 0,7-3 0,-12 4 0,5 0 0,-7 0 0,-4 0 0,0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6T04:33:42.659"/>
    </inkml:context>
    <inkml:brush xml:id="br0">
      <inkml:brushProperty name="width" value="0.05" units="cm"/>
      <inkml:brushProperty name="height" value="0.05" units="cm"/>
      <inkml:brushProperty name="color" value="#FFC114"/>
    </inkml:brush>
  </inkml:definitions>
  <inkml:trace contextRef="#ctx0" brushRef="#br0">1 1 24575,'16'0'0,"5"0"0,-1 0 0,14 0 0,-8 0 0,21 0 0,5 0 0,-5 0 0,33 0 0,-42 0 0,50 0 0,-57 0 0,39 0 0,-47 0 0,35 0 0,-35 0 0,26 0 0,-28 0 0,24 0 0,-23 0 0,33 0 0,-32 0 0,43 0 0,-42 0 0,41 0 0,-41 0 0,26 0 0,-29 0 0,20 0 0,-20 0 0,15 0 0,-20 0 0,15 0 0,-20 0 0,16 0 0,-17 0 0,12 0 0,-12 0 0,5 0 0,-11 0 0,0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12-06T04:34:22.580"/>
    </inkml:context>
    <inkml:brush xml:id="br0">
      <inkml:brushProperty name="width" value="0.05" units="cm"/>
      <inkml:brushProperty name="height" value="0.05" units="cm"/>
      <inkml:brushProperty name="color" value="#FFC114"/>
    </inkml:brush>
  </inkml:definitions>
  <inkml:trace contextRef="#ctx0" brushRef="#br0">1 8 24575,'3'-4'0,"11"0"0,5 4 0,11 0 0,27 0 0,11 0 0,17 0 0,-6 0 0,-2 0 0,1 0 0,6 0 0,-2 0 0,-15 0 0,14 0 0,2 0 0,-7 0 0,11 0 0,-3 0 0,-28 0 0,17 0 0,0 0 0,-18 0 0,15 0 0,-1 0 0,-15 0 0,9 0 0,0 0 0,-17 0 0,7 0 0,-1 0 0,-8 0 0,45 0 0,-47 0 0,8 0 0,1 0 0,-4 0 0,4 0 0,0 0 0,-9 0 0,30 0 0,-39 0 0,23 4 0,-29-3 0,14 7 0,-21-7 0,8 2 0,-14-3 0,9 0 0,-13 0 0,12 0 0,-12 0 0,13 0 0,-14 0 0,14 0 0,-13 0 0,8 0 0,-9 0 0,10 0 0,-9 0 0,1 0 0,-8 0 0</inkml:trace>
</inkml:ink>
</file>

<file path=ppt/media/image1.jpeg>
</file>

<file path=ppt/media/image10.jpeg>
</file>

<file path=ppt/media/image11.pn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4.jpeg>
</file>

<file path=ppt/media/image5.jpe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2BC2E7-7EF3-AA42-8E34-11D1AB0DB1E2}" type="datetimeFigureOut">
              <a:rPr lang="en-US" smtClean="0"/>
              <a:t>9/8/24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D6CD99-D899-354E-B09E-60AE4B35F842}" type="slidenum">
              <a:rPr lang="en-US" smtClean="0"/>
              <a:t>‹#›</a:t>
            </a:fld>
            <a:endParaRPr lang="en-US"/>
          </a:p>
        </p:txBody>
      </p:sp>
    </p:spTree>
    <p:extLst>
      <p:ext uri="{BB962C8B-B14F-4D97-AF65-F5344CB8AC3E}">
        <p14:creationId xmlns:p14="http://schemas.microsoft.com/office/powerpoint/2010/main" val="2006763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address the consequences of sanctions on women’s well-being.</a:t>
            </a:r>
          </a:p>
          <a:p>
            <a:endParaRPr lang="en-US" sz="1200" kern="1200" dirty="0">
              <a:solidFill>
                <a:schemeClr val="tx1"/>
              </a:solidFill>
              <a:effectLst/>
              <a:latin typeface="+mn-lt"/>
              <a:ea typeface="+mn-ea"/>
              <a:cs typeface="+mn-cs"/>
            </a:endParaRPr>
          </a:p>
          <a:p>
            <a:r>
              <a:rPr lang="en-US" dirty="0"/>
              <a:t>﻿women in poor countries are hit the hardest by economic sanctions</a:t>
            </a:r>
          </a:p>
        </p:txBody>
      </p:sp>
      <p:sp>
        <p:nvSpPr>
          <p:cNvPr id="4" name="Slide Number Placeholder 3"/>
          <p:cNvSpPr>
            <a:spLocks noGrp="1"/>
          </p:cNvSpPr>
          <p:nvPr>
            <p:ph type="sldNum" sz="quarter" idx="5"/>
          </p:nvPr>
        </p:nvSpPr>
        <p:spPr/>
        <p:txBody>
          <a:bodyPr/>
          <a:lstStyle/>
          <a:p>
            <a:fld id="{8AD6CD99-D899-354E-B09E-60AE4B35F842}" type="slidenum">
              <a:rPr lang="en-US" smtClean="0"/>
              <a:t>2</a:t>
            </a:fld>
            <a:endParaRPr lang="en-US"/>
          </a:p>
        </p:txBody>
      </p:sp>
    </p:spTree>
    <p:extLst>
      <p:ext uri="{BB962C8B-B14F-4D97-AF65-F5344CB8AC3E}">
        <p14:creationId xmlns:p14="http://schemas.microsoft.com/office/powerpoint/2010/main" val="1891283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Ordinal</a:t>
            </a:r>
            <a:r>
              <a:rPr lang="zh-CN" altLang="en-US" dirty="0"/>
              <a:t> </a:t>
            </a:r>
            <a:r>
              <a:rPr lang="en-US" altLang="zh-CN" dirty="0"/>
              <a:t>variables:</a:t>
            </a:r>
            <a:r>
              <a:rPr lang="zh-CN" altLang="en-US" dirty="0"/>
              <a:t> </a:t>
            </a:r>
            <a:r>
              <a:rPr lang="en-US" altLang="zh-CN" dirty="0"/>
              <a:t>0-3.</a:t>
            </a:r>
            <a:r>
              <a:rPr lang="zh-CN" altLang="en-US" dirty="0"/>
              <a:t> </a:t>
            </a:r>
            <a:r>
              <a:rPr lang="en-US" altLang="zh-CN" dirty="0"/>
              <a:t>4</a:t>
            </a:r>
            <a:r>
              <a:rPr lang="zh-CN" altLang="en-US" dirty="0"/>
              <a:t> </a:t>
            </a:r>
            <a:r>
              <a:rPr lang="en-US" altLang="zh-CN" dirty="0"/>
              <a:t>levels.</a:t>
            </a:r>
            <a:r>
              <a:rPr lang="zh-CN" altLang="en-US" dirty="0"/>
              <a:t> </a:t>
            </a:r>
            <a:r>
              <a:rPr lang="en-US" sz="1200" kern="1200" dirty="0">
                <a:solidFill>
                  <a:schemeClr val="tx1"/>
                </a:solidFill>
                <a:effectLst/>
                <a:latin typeface="+mn-lt"/>
                <a:ea typeface="+mn-ea"/>
                <a:cs typeface="+mn-cs"/>
              </a:rPr>
              <a:t>0</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extreme violations of women‘s rights</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3</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no major violation of women's rights </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region-specific effect</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Asia and Pacific, Latin America/Caribbean, Middle East/North Africa, sub-Saharan Africa, and North America/Europe (reference category).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Mistake:</a:t>
            </a:r>
            <a:r>
              <a:rPr lang="zh-CN" alt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country in a specific year</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instead</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of</a:t>
            </a:r>
            <a:r>
              <a:rPr lang="zh-CN" altLang="en-US" sz="1200" kern="1200" dirty="0">
                <a:solidFill>
                  <a:schemeClr val="tx1"/>
                </a:solidFill>
                <a:effectLst/>
                <a:latin typeface="+mn-lt"/>
                <a:ea typeface="+mn-ea"/>
                <a:cs typeface="+mn-cs"/>
              </a:rPr>
              <a:t> </a:t>
            </a:r>
            <a:r>
              <a:rPr lang="en-US" altLang="zh-CN" sz="1200" kern="1200" dirty="0">
                <a:solidFill>
                  <a:schemeClr val="tx1"/>
                </a:solidFill>
                <a:effectLst/>
                <a:latin typeface="+mn-lt"/>
                <a:ea typeface="+mn-ea"/>
                <a:cs typeface="+mn-cs"/>
              </a:rPr>
              <a:t>country.</a:t>
            </a:r>
            <a:r>
              <a:rPr lang="zh-CN" altLang="en-US"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dirty="0">
                <a:effectLst/>
              </a:rPr>
              <a:t> Women’s Economic Rights consists of several internationally recognized rights including: equal pay for equal work; non-discrimination by employers; equality in hiring and promotion practices; job security (maternity leave, unemployment benefits, no arbitrary firing or layoffs, etc.); free choice of profession or employment without the need to obtain a husband or male relative’s consent; the right to gainful employment without the</a:t>
            </a:r>
          </a:p>
          <a:p>
            <a:r>
              <a:rPr lang="en-US" dirty="0">
                <a:effectLst/>
              </a:rPr>
              <a:t>need to obtain a husband or male relative’s consent; the right to be free from sexual harassment in the workplace; the right to work at night; the right to work in occupations classified as dangerous; and the right to work in the military and the police force (</a:t>
            </a:r>
            <a:r>
              <a:rPr lang="en-US" dirty="0" err="1">
                <a:effectLst/>
              </a:rPr>
              <a:t>Cingranelli</a:t>
            </a:r>
            <a:r>
              <a:rPr lang="en-US" dirty="0">
                <a:effectLst/>
              </a:rPr>
              <a:t> and Richards, 2006: 77).</a:t>
            </a:r>
          </a:p>
          <a:p>
            <a:endParaRPr lang="en-US" dirty="0">
              <a:effectLst/>
            </a:endParaRPr>
          </a:p>
          <a:p>
            <a:r>
              <a:rPr lang="en-US" dirty="0">
                <a:effectLst/>
              </a:rPr>
              <a:t>Women’s Social Rights is coded based on the extent of respect for several internationally recognized rights. These rights include: the right to participate in social, cultural, and community activities; the right to an education; the right to equal inheritance; the freedom to choose a residence/domicile; freedom from female genital mutilation of children and of adults without their consent; freedom from forced sterilization; the right to enter into marriage on a basis of equality with men; the right to travel abroad; the right to obtain a passport; the right to confer citizenship to children or a husband; the right to initiate a divorce; and the right to own, acquire, manage, and retain property brought into marriage (</a:t>
            </a:r>
            <a:r>
              <a:rPr lang="en-US" dirty="0" err="1">
                <a:effectLst/>
              </a:rPr>
              <a:t>Cingranelli</a:t>
            </a:r>
            <a:endParaRPr lang="en-US" dirty="0">
              <a:effectLst/>
            </a:endParaRPr>
          </a:p>
          <a:p>
            <a:r>
              <a:rPr lang="en-US" dirty="0">
                <a:effectLst/>
              </a:rPr>
              <a:t>and Richards, 2006: 85)</a:t>
            </a:r>
          </a:p>
          <a:p>
            <a:endParaRPr lang="en-US" dirty="0">
              <a:effectLst/>
            </a:endParaRPr>
          </a:p>
          <a:p>
            <a:r>
              <a:rPr lang="en-US" dirty="0">
                <a:effectLst/>
              </a:rPr>
              <a:t>Women’s Political Rights comprises several internationally recognized rights including: the right to vote; the right to run for political office; the right to hold elected and appointed government positions; the right to join political parties and the right to petition government officials (</a:t>
            </a:r>
            <a:r>
              <a:rPr lang="en-US" dirty="0" err="1">
                <a:effectLst/>
              </a:rPr>
              <a:t>Cingranelli</a:t>
            </a:r>
            <a:r>
              <a:rPr lang="en-US" dirty="0">
                <a:effectLst/>
              </a:rPr>
              <a:t> and Richards, 2006: 71).</a:t>
            </a:r>
            <a:endParaRPr lang="en-US" dirty="0"/>
          </a:p>
        </p:txBody>
      </p:sp>
      <p:sp>
        <p:nvSpPr>
          <p:cNvPr id="4" name="Slide Number Placeholder 3"/>
          <p:cNvSpPr>
            <a:spLocks noGrp="1"/>
          </p:cNvSpPr>
          <p:nvPr>
            <p:ph type="sldNum" sz="quarter" idx="5"/>
          </p:nvPr>
        </p:nvSpPr>
        <p:spPr/>
        <p:txBody>
          <a:bodyPr/>
          <a:lstStyle/>
          <a:p>
            <a:fld id="{8AD6CD99-D899-354E-B09E-60AE4B35F842}" type="slidenum">
              <a:rPr lang="en-US" smtClean="0"/>
              <a:t>3</a:t>
            </a:fld>
            <a:endParaRPr lang="en-US"/>
          </a:p>
        </p:txBody>
      </p:sp>
    </p:spTree>
    <p:extLst>
      <p:ext uri="{BB962C8B-B14F-4D97-AF65-F5344CB8AC3E}">
        <p14:creationId xmlns:p14="http://schemas.microsoft.com/office/powerpoint/2010/main" val="5613677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err="1"/>
              <a:t>Texreg</a:t>
            </a:r>
            <a:r>
              <a:rPr lang="en-US" altLang="zh-CN" dirty="0"/>
              <a:t>()</a:t>
            </a:r>
          </a:p>
          <a:p>
            <a:r>
              <a:rPr lang="en-US" altLang="zh-CN" dirty="0"/>
              <a:t>Table</a:t>
            </a:r>
            <a:r>
              <a:rPr lang="zh-CN" altLang="en-US" dirty="0"/>
              <a:t> </a:t>
            </a:r>
            <a:r>
              <a:rPr lang="en-US" altLang="zh-CN" dirty="0"/>
              <a:t>2</a:t>
            </a:r>
            <a:r>
              <a:rPr lang="zh-CN" altLang="en-US" dirty="0"/>
              <a:t> </a:t>
            </a:r>
            <a:r>
              <a:rPr lang="en-US" altLang="zh-CN" dirty="0"/>
              <a:t>results</a:t>
            </a:r>
            <a:r>
              <a:rPr lang="zh-CN" altLang="en-US" dirty="0"/>
              <a:t> </a:t>
            </a:r>
            <a:r>
              <a:rPr lang="en-US" altLang="zh-CN" dirty="0"/>
              <a:t>are</a:t>
            </a:r>
            <a:r>
              <a:rPr lang="zh-CN" altLang="en-US" dirty="0"/>
              <a:t> </a:t>
            </a:r>
            <a:r>
              <a:rPr lang="en-US" altLang="zh-CN" dirty="0"/>
              <a:t>the</a:t>
            </a:r>
            <a:r>
              <a:rPr lang="zh-CN" altLang="en-US" dirty="0"/>
              <a:t> </a:t>
            </a:r>
            <a:r>
              <a:rPr lang="en-US" altLang="zh-CN" dirty="0"/>
              <a:t>exactly</a:t>
            </a:r>
            <a:r>
              <a:rPr lang="zh-CN" altLang="en-US" dirty="0"/>
              <a:t> </a:t>
            </a:r>
            <a:r>
              <a:rPr lang="en-US" altLang="zh-CN" dirty="0"/>
              <a:t>same</a:t>
            </a:r>
            <a:r>
              <a:rPr lang="zh-CN" altLang="en-US" dirty="0"/>
              <a:t> </a:t>
            </a:r>
            <a:r>
              <a:rPr lang="en-US" altLang="zh-CN" dirty="0"/>
              <a:t>as</a:t>
            </a:r>
            <a:r>
              <a:rPr lang="zh-CN" altLang="en-US" dirty="0"/>
              <a:t> </a:t>
            </a:r>
            <a:r>
              <a:rPr lang="en-US" altLang="zh-CN" dirty="0"/>
              <a:t>the</a:t>
            </a:r>
            <a:r>
              <a:rPr lang="zh-CN" altLang="en-US" dirty="0"/>
              <a:t> </a:t>
            </a:r>
            <a:r>
              <a:rPr lang="en-US" altLang="zh-CN" dirty="0"/>
              <a:t>original</a:t>
            </a:r>
            <a:r>
              <a:rPr lang="zh-CN" altLang="en-US" dirty="0"/>
              <a:t> </a:t>
            </a:r>
            <a:r>
              <a:rPr lang="en-US" altLang="zh-CN" dirty="0"/>
              <a:t>table</a:t>
            </a:r>
          </a:p>
          <a:p>
            <a:r>
              <a:rPr lang="en-US" altLang="zh-CN" dirty="0"/>
              <a:t>Economic</a:t>
            </a:r>
            <a:r>
              <a:rPr lang="zh-CN" altLang="en-US" dirty="0"/>
              <a:t> </a:t>
            </a:r>
            <a:r>
              <a:rPr lang="en-US" altLang="zh-CN" dirty="0"/>
              <a:t>sanctions</a:t>
            </a:r>
            <a:r>
              <a:rPr lang="zh-CN" altLang="en-US" dirty="0"/>
              <a:t> </a:t>
            </a:r>
            <a:r>
              <a:rPr lang="en-US" altLang="zh-CN" dirty="0"/>
              <a:t>have</a:t>
            </a:r>
            <a:r>
              <a:rPr lang="zh-CN" altLang="en-US" dirty="0"/>
              <a:t> </a:t>
            </a:r>
            <a:r>
              <a:rPr lang="en-US" altLang="zh-CN" dirty="0"/>
              <a:t>negative</a:t>
            </a:r>
            <a:r>
              <a:rPr lang="zh-CN" altLang="en-US" dirty="0"/>
              <a:t> </a:t>
            </a:r>
            <a:r>
              <a:rPr lang="en-US" altLang="zh-CN" dirty="0"/>
              <a:t>and</a:t>
            </a:r>
            <a:r>
              <a:rPr lang="zh-CN" altLang="en-US" dirty="0"/>
              <a:t> </a:t>
            </a:r>
            <a:r>
              <a:rPr lang="en-US" altLang="zh-CN" dirty="0"/>
              <a:t>significant</a:t>
            </a:r>
            <a:r>
              <a:rPr lang="zh-CN" altLang="en-US" dirty="0"/>
              <a:t> </a:t>
            </a:r>
            <a:r>
              <a:rPr lang="en-US" altLang="zh-CN" dirty="0"/>
              <a:t>effect</a:t>
            </a:r>
            <a:r>
              <a:rPr lang="zh-CN" altLang="en-US" dirty="0"/>
              <a:t> </a:t>
            </a:r>
            <a:r>
              <a:rPr lang="en-US" altLang="zh-CN" dirty="0"/>
              <a:t>on</a:t>
            </a:r>
            <a:r>
              <a:rPr lang="zh-CN" altLang="en-US" dirty="0"/>
              <a:t> </a:t>
            </a:r>
            <a:r>
              <a:rPr lang="en-US" altLang="zh-CN" dirty="0"/>
              <a:t>women’s</a:t>
            </a:r>
            <a:r>
              <a:rPr lang="zh-CN" altLang="en-US" dirty="0"/>
              <a:t> </a:t>
            </a:r>
            <a:r>
              <a:rPr lang="en-US" altLang="zh-CN" dirty="0"/>
              <a:t>economic,</a:t>
            </a:r>
            <a:r>
              <a:rPr lang="zh-CN" altLang="en-US" dirty="0"/>
              <a:t> </a:t>
            </a:r>
            <a:r>
              <a:rPr lang="en-US" altLang="zh-CN" dirty="0"/>
              <a:t>social,</a:t>
            </a:r>
            <a:r>
              <a:rPr lang="zh-CN" altLang="en-US" dirty="0"/>
              <a:t> </a:t>
            </a:r>
            <a:r>
              <a:rPr lang="en-US" altLang="zh-CN" dirty="0"/>
              <a:t>and</a:t>
            </a:r>
            <a:r>
              <a:rPr lang="zh-CN" altLang="en-US" dirty="0"/>
              <a:t> </a:t>
            </a:r>
            <a:r>
              <a:rPr lang="en-US" altLang="zh-CN" dirty="0"/>
              <a:t>political</a:t>
            </a:r>
            <a:r>
              <a:rPr lang="zh-CN" altLang="en-US" dirty="0"/>
              <a:t> </a:t>
            </a:r>
            <a:r>
              <a:rPr lang="en-US" altLang="zh-CN" dirty="0"/>
              <a:t>rights</a:t>
            </a:r>
          </a:p>
          <a:p>
            <a:r>
              <a:rPr lang="en-US" altLang="zh-CN" dirty="0"/>
              <a:t>GDP</a:t>
            </a:r>
            <a:r>
              <a:rPr lang="zh-CN" altLang="en-US" dirty="0"/>
              <a:t> </a:t>
            </a:r>
            <a:r>
              <a:rPr lang="en-US" altLang="zh-CN" dirty="0"/>
              <a:t>per</a:t>
            </a:r>
            <a:r>
              <a:rPr lang="zh-CN" altLang="en-US" dirty="0"/>
              <a:t> </a:t>
            </a:r>
            <a:r>
              <a:rPr lang="en-US" altLang="zh-CN" dirty="0"/>
              <a:t>capita</a:t>
            </a:r>
            <a:r>
              <a:rPr lang="zh-CN" altLang="en-US" dirty="0"/>
              <a:t> </a:t>
            </a:r>
            <a:r>
              <a:rPr lang="en-US" altLang="zh-CN" dirty="0"/>
              <a:t>has</a:t>
            </a:r>
            <a:r>
              <a:rPr lang="zh-CN" altLang="en-US" dirty="0"/>
              <a:t> </a:t>
            </a:r>
            <a:r>
              <a:rPr lang="en-US" altLang="zh-CN" dirty="0"/>
              <a:t>positive</a:t>
            </a:r>
            <a:r>
              <a:rPr lang="zh-CN" altLang="en-US" dirty="0"/>
              <a:t> </a:t>
            </a:r>
            <a:r>
              <a:rPr lang="en-US" altLang="zh-CN" dirty="0"/>
              <a:t>and</a:t>
            </a:r>
            <a:r>
              <a:rPr lang="zh-CN" altLang="en-US" dirty="0"/>
              <a:t> </a:t>
            </a:r>
            <a:r>
              <a:rPr lang="en-US" altLang="zh-CN" dirty="0"/>
              <a:t>significant</a:t>
            </a:r>
            <a:r>
              <a:rPr lang="zh-CN" altLang="en-US" dirty="0"/>
              <a:t> </a:t>
            </a:r>
            <a:r>
              <a:rPr lang="en-US" altLang="zh-CN" dirty="0"/>
              <a:t>effect</a:t>
            </a:r>
            <a:r>
              <a:rPr lang="zh-CN" altLang="en-US" dirty="0"/>
              <a:t> </a:t>
            </a:r>
            <a:r>
              <a:rPr lang="en-US" altLang="zh-CN" dirty="0"/>
              <a:t>on</a:t>
            </a:r>
            <a:r>
              <a:rPr lang="zh-CN" altLang="en-US" dirty="0"/>
              <a:t> </a:t>
            </a:r>
            <a:r>
              <a:rPr lang="en-US" altLang="zh-CN" dirty="0"/>
              <a:t>women’s</a:t>
            </a:r>
            <a:r>
              <a:rPr lang="zh-CN" altLang="en-US" dirty="0"/>
              <a:t> </a:t>
            </a:r>
            <a:r>
              <a:rPr lang="en-US" altLang="zh-CN" dirty="0"/>
              <a:t>economic,</a:t>
            </a:r>
            <a:r>
              <a:rPr lang="zh-CN" altLang="en-US" dirty="0"/>
              <a:t> </a:t>
            </a:r>
            <a:r>
              <a:rPr lang="en-US" altLang="zh-CN" dirty="0"/>
              <a:t>social</a:t>
            </a:r>
            <a:r>
              <a:rPr lang="zh-CN" altLang="en-US" dirty="0"/>
              <a:t> </a:t>
            </a:r>
            <a:r>
              <a:rPr lang="en-US" altLang="zh-CN" dirty="0"/>
              <a:t>rights</a:t>
            </a:r>
            <a:r>
              <a:rPr lang="zh-CN" altLang="en-US" dirty="0"/>
              <a:t> </a:t>
            </a:r>
            <a:r>
              <a:rPr lang="en-US" altLang="zh-CN" dirty="0"/>
              <a:t>but</a:t>
            </a:r>
            <a:r>
              <a:rPr lang="zh-CN" altLang="en-US" dirty="0"/>
              <a:t> </a:t>
            </a:r>
            <a:r>
              <a:rPr lang="en-US" altLang="zh-CN" dirty="0"/>
              <a:t>not</a:t>
            </a:r>
            <a:r>
              <a:rPr lang="zh-CN" altLang="en-US" dirty="0"/>
              <a:t> </a:t>
            </a:r>
            <a:r>
              <a:rPr lang="en-US" altLang="zh-CN" dirty="0"/>
              <a:t>on</a:t>
            </a:r>
            <a:r>
              <a:rPr lang="zh-CN" altLang="en-US" dirty="0"/>
              <a:t> </a:t>
            </a:r>
            <a:r>
              <a:rPr lang="en-US" altLang="zh-CN" dirty="0"/>
              <a:t>political</a:t>
            </a:r>
            <a:r>
              <a:rPr lang="zh-CN" altLang="en-US" dirty="0"/>
              <a:t> </a:t>
            </a:r>
            <a:r>
              <a:rPr lang="en-US" altLang="zh-CN" dirty="0"/>
              <a:t>rights.</a:t>
            </a:r>
          </a:p>
          <a:p>
            <a:endParaRPr lang="en-US" dirty="0"/>
          </a:p>
        </p:txBody>
      </p:sp>
      <p:sp>
        <p:nvSpPr>
          <p:cNvPr id="4" name="Slide Number Placeholder 3"/>
          <p:cNvSpPr>
            <a:spLocks noGrp="1"/>
          </p:cNvSpPr>
          <p:nvPr>
            <p:ph type="sldNum" sz="quarter" idx="5"/>
          </p:nvPr>
        </p:nvSpPr>
        <p:spPr/>
        <p:txBody>
          <a:bodyPr/>
          <a:lstStyle/>
          <a:p>
            <a:fld id="{8AD6CD99-D899-354E-B09E-60AE4B35F842}" type="slidenum">
              <a:rPr lang="en-US" smtClean="0"/>
              <a:t>4</a:t>
            </a:fld>
            <a:endParaRPr lang="en-US"/>
          </a:p>
        </p:txBody>
      </p:sp>
    </p:spTree>
    <p:extLst>
      <p:ext uri="{BB962C8B-B14F-4D97-AF65-F5344CB8AC3E}">
        <p14:creationId xmlns:p14="http://schemas.microsoft.com/office/powerpoint/2010/main" val="1013266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﻿vector generalized linear models (VGLMs)</a:t>
            </a:r>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Total fertility rate represents the number of children that would be born to a woman if she were to live to the end of her childbearing years and bear children in accordance with age-specific fertility rates of the specified year.</a:t>
            </a:r>
          </a:p>
          <a:p>
            <a:endParaRPr lang="en-US" dirty="0"/>
          </a:p>
          <a:p>
            <a:r>
              <a:rPr lang="en-US" sz="1200" b="1" i="0" kern="1200" dirty="0">
                <a:solidFill>
                  <a:schemeClr val="tx1"/>
                </a:solidFill>
                <a:effectLst/>
                <a:latin typeface="+mn-lt"/>
                <a:ea typeface="+mn-ea"/>
                <a:cs typeface="+mn-cs"/>
              </a:rPr>
              <a:t>Vulnerable employment</a:t>
            </a:r>
            <a:r>
              <a:rPr lang="en-US" sz="1200" b="0" i="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refers to the sum of contributing family workers and own-account workers. </a:t>
            </a:r>
            <a:r>
              <a:rPr lang="en-US" sz="1200" b="0" i="0" kern="1200" dirty="0">
                <a:solidFill>
                  <a:schemeClr val="tx1"/>
                </a:solidFill>
                <a:effectLst/>
                <a:latin typeface="+mn-lt"/>
                <a:ea typeface="+mn-ea"/>
                <a:cs typeface="+mn-cs"/>
              </a:rPr>
              <a:t>They are less likely to have formal work arrangements and are therefore more likely to lack decent working conditions, adequate social security and ‘voice’ through effective representation by trade unions and similar organizations.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Causal relationships? Is it conceptually part of economic rights?</a:t>
            </a:r>
            <a:endParaRPr lang="en-US" dirty="0"/>
          </a:p>
          <a:p>
            <a:endParaRPr lang="en-US" dirty="0"/>
          </a:p>
        </p:txBody>
      </p:sp>
      <p:sp>
        <p:nvSpPr>
          <p:cNvPr id="4" name="Slide Number Placeholder 3"/>
          <p:cNvSpPr>
            <a:spLocks noGrp="1"/>
          </p:cNvSpPr>
          <p:nvPr>
            <p:ph type="sldNum" sz="quarter" idx="5"/>
          </p:nvPr>
        </p:nvSpPr>
        <p:spPr/>
        <p:txBody>
          <a:bodyPr/>
          <a:lstStyle/>
          <a:p>
            <a:fld id="{8AD6CD99-D899-354E-B09E-60AE4B35F842}" type="slidenum">
              <a:rPr lang="en-US" smtClean="0"/>
              <a:t>5</a:t>
            </a:fld>
            <a:endParaRPr lang="en-US"/>
          </a:p>
        </p:txBody>
      </p:sp>
    </p:spTree>
    <p:extLst>
      <p:ext uri="{BB962C8B-B14F-4D97-AF65-F5344CB8AC3E}">
        <p14:creationId xmlns:p14="http://schemas.microsoft.com/office/powerpoint/2010/main" val="1658594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t>GDP</a:t>
            </a:r>
            <a:r>
              <a:rPr lang="zh-CN" altLang="en-US" dirty="0"/>
              <a:t> </a:t>
            </a:r>
            <a:r>
              <a:rPr lang="en-US" altLang="zh-CN" dirty="0"/>
              <a:t>per</a:t>
            </a:r>
            <a:r>
              <a:rPr lang="zh-CN" altLang="en-US" dirty="0"/>
              <a:t> </a:t>
            </a:r>
            <a:r>
              <a:rPr lang="en-US" altLang="zh-CN" dirty="0"/>
              <a:t>capital</a:t>
            </a:r>
            <a:r>
              <a:rPr lang="zh-CN" altLang="en-US" dirty="0"/>
              <a:t> </a:t>
            </a:r>
            <a:r>
              <a:rPr lang="en-US" altLang="zh-CN" dirty="0"/>
              <a:t>has</a:t>
            </a:r>
            <a:r>
              <a:rPr lang="zh-CN" altLang="en-US" dirty="0"/>
              <a:t> </a:t>
            </a:r>
            <a:r>
              <a:rPr lang="en-US" altLang="zh-CN" dirty="0"/>
              <a:t>significant</a:t>
            </a:r>
            <a:r>
              <a:rPr lang="zh-CN" altLang="en-US" dirty="0"/>
              <a:t> </a:t>
            </a:r>
            <a:r>
              <a:rPr lang="en-US" altLang="zh-CN" dirty="0"/>
              <a:t>and</a:t>
            </a:r>
            <a:r>
              <a:rPr lang="zh-CN" altLang="en-US" dirty="0"/>
              <a:t> </a:t>
            </a:r>
            <a:r>
              <a:rPr lang="en-US" altLang="zh-CN" dirty="0"/>
              <a:t>negative</a:t>
            </a:r>
            <a:r>
              <a:rPr lang="zh-CN" altLang="en-US" dirty="0"/>
              <a:t> </a:t>
            </a:r>
            <a:r>
              <a:rPr lang="en-US" altLang="zh-CN" dirty="0"/>
              <a:t>effect,</a:t>
            </a:r>
            <a:r>
              <a:rPr lang="zh-CN" altLang="en-US" dirty="0"/>
              <a:t> </a:t>
            </a:r>
            <a:r>
              <a:rPr lang="en-US" altLang="zh-CN" dirty="0"/>
              <a:t>different</a:t>
            </a:r>
            <a:r>
              <a:rPr lang="zh-CN" altLang="en-US" dirty="0"/>
              <a:t> </a:t>
            </a:r>
            <a:r>
              <a:rPr lang="en-US" altLang="zh-CN" dirty="0"/>
              <a:t>from</a:t>
            </a:r>
            <a:r>
              <a:rPr lang="zh-CN" altLang="en-US" dirty="0"/>
              <a:t> </a:t>
            </a:r>
            <a:r>
              <a:rPr lang="en-US" altLang="zh-CN" dirty="0"/>
              <a:t>authors‘</a:t>
            </a:r>
            <a:r>
              <a:rPr lang="zh-CN" altLang="en-US" dirty="0"/>
              <a:t> </a:t>
            </a:r>
            <a:r>
              <a:rPr lang="en-US" altLang="zh-CN" dirty="0"/>
              <a:t>hypotheses.</a:t>
            </a:r>
            <a:r>
              <a:rPr lang="zh-CN" altLang="en-US" dirty="0"/>
              <a:t> </a:t>
            </a:r>
            <a:r>
              <a:rPr lang="en-US" altLang="zh-CN" dirty="0"/>
              <a:t>This</a:t>
            </a:r>
            <a:r>
              <a:rPr lang="zh-CN" altLang="en-US" dirty="0"/>
              <a:t> </a:t>
            </a:r>
            <a:r>
              <a:rPr lang="en-US" altLang="zh-CN" dirty="0"/>
              <a:t>effect</a:t>
            </a:r>
            <a:r>
              <a:rPr lang="zh-CN" altLang="en-US" dirty="0"/>
              <a:t> </a:t>
            </a:r>
            <a:r>
              <a:rPr lang="en-US" altLang="zh-CN" dirty="0"/>
              <a:t>is</a:t>
            </a:r>
            <a:r>
              <a:rPr lang="zh-CN" altLang="en-US" dirty="0"/>
              <a:t> </a:t>
            </a:r>
            <a:r>
              <a:rPr lang="en-US" altLang="zh-CN" dirty="0"/>
              <a:t>also</a:t>
            </a:r>
            <a:r>
              <a:rPr lang="zh-CN" altLang="en-US" dirty="0"/>
              <a:t> </a:t>
            </a:r>
            <a:r>
              <a:rPr lang="en-US" altLang="zh-CN" dirty="0"/>
              <a:t>negative</a:t>
            </a:r>
            <a:r>
              <a:rPr lang="zh-CN" altLang="en-US" dirty="0"/>
              <a:t> </a:t>
            </a:r>
            <a:r>
              <a:rPr lang="en-US" altLang="zh-CN" dirty="0"/>
              <a:t>for</a:t>
            </a:r>
            <a:r>
              <a:rPr lang="zh-CN" altLang="en-US" dirty="0"/>
              <a:t> </a:t>
            </a:r>
            <a:r>
              <a:rPr lang="en-US" altLang="zh-CN" dirty="0"/>
              <a:t>my</a:t>
            </a:r>
            <a:r>
              <a:rPr lang="zh-CN" altLang="en-US" dirty="0"/>
              <a:t> </a:t>
            </a:r>
            <a:r>
              <a:rPr lang="en-US" altLang="zh-CN" dirty="0"/>
              <a:t>other</a:t>
            </a:r>
            <a:r>
              <a:rPr lang="zh-CN" altLang="en-US" dirty="0"/>
              <a:t> </a:t>
            </a:r>
            <a:r>
              <a:rPr lang="en-US" altLang="zh-CN" dirty="0"/>
              <a:t>three</a:t>
            </a:r>
            <a:r>
              <a:rPr lang="zh-CN" altLang="en-US" dirty="0"/>
              <a:t> </a:t>
            </a:r>
            <a:r>
              <a:rPr lang="en-US" altLang="zh-CN" dirty="0"/>
              <a:t>models</a:t>
            </a:r>
            <a:r>
              <a:rPr lang="zh-CN" altLang="en-US" dirty="0"/>
              <a:t> </a:t>
            </a:r>
            <a:r>
              <a:rPr lang="en-US" altLang="zh-CN" dirty="0"/>
              <a:t>but</a:t>
            </a:r>
            <a:r>
              <a:rPr lang="zh-CN" altLang="en-US" dirty="0"/>
              <a:t> </a:t>
            </a:r>
            <a:r>
              <a:rPr lang="en-US" altLang="zh-CN" dirty="0"/>
              <a:t>only</a:t>
            </a:r>
            <a:r>
              <a:rPr lang="zh-CN" altLang="en-US" dirty="0"/>
              <a:t> </a:t>
            </a:r>
            <a:r>
              <a:rPr lang="en-US" altLang="zh-CN" dirty="0"/>
              <a:t>positive</a:t>
            </a:r>
            <a:r>
              <a:rPr lang="zh-CN" altLang="en-US" dirty="0"/>
              <a:t> </a:t>
            </a:r>
            <a:r>
              <a:rPr lang="en-US" altLang="zh-CN" dirty="0"/>
              <a:t>for</a:t>
            </a:r>
            <a:r>
              <a:rPr lang="zh-CN" altLang="en-US" dirty="0"/>
              <a:t> </a:t>
            </a:r>
            <a:r>
              <a:rPr lang="en-US" altLang="zh-CN" dirty="0"/>
              <a:t>social</a:t>
            </a:r>
            <a:r>
              <a:rPr lang="zh-CN" altLang="en-US" dirty="0"/>
              <a:t> </a:t>
            </a:r>
            <a:r>
              <a:rPr lang="en-US" altLang="zh-CN" dirty="0"/>
              <a:t>rights</a:t>
            </a:r>
            <a:r>
              <a:rPr lang="zh-CN" altLang="en-US" dirty="0"/>
              <a:t> </a:t>
            </a:r>
            <a:r>
              <a:rPr lang="en-US" altLang="zh-CN" dirty="0"/>
              <a:t>model</a:t>
            </a:r>
            <a:r>
              <a:rPr lang="zh-CN" altLang="en-US" dirty="0"/>
              <a:t> </a:t>
            </a:r>
            <a:r>
              <a:rPr lang="en-US" altLang="zh-CN" dirty="0"/>
              <a:t>2.</a:t>
            </a:r>
            <a:r>
              <a:rPr lang="zh-CN" altLang="en-US" dirty="0"/>
              <a:t> </a:t>
            </a:r>
            <a:r>
              <a:rPr lang="en-US" altLang="zh-CN" dirty="0"/>
              <a:t>This</a:t>
            </a:r>
            <a:r>
              <a:rPr lang="zh-CN" altLang="en-US" dirty="0"/>
              <a:t> </a:t>
            </a:r>
            <a:r>
              <a:rPr lang="en-US" altLang="zh-CN" dirty="0"/>
              <a:t>effect</a:t>
            </a:r>
            <a:r>
              <a:rPr lang="zh-CN" altLang="en-US" dirty="0"/>
              <a:t> </a:t>
            </a:r>
            <a:r>
              <a:rPr lang="en-US" altLang="zh-CN" dirty="0"/>
              <a:t>is</a:t>
            </a:r>
            <a:r>
              <a:rPr lang="zh-CN" altLang="en-US" dirty="0"/>
              <a:t> </a:t>
            </a:r>
            <a:r>
              <a:rPr lang="en-US" altLang="zh-CN" dirty="0"/>
              <a:t>not</a:t>
            </a:r>
            <a:r>
              <a:rPr lang="zh-CN" altLang="en-US" dirty="0"/>
              <a:t> </a:t>
            </a:r>
            <a:r>
              <a:rPr lang="en-US" altLang="zh-CN" dirty="0"/>
              <a:t>stable</a:t>
            </a:r>
          </a:p>
          <a:p>
            <a:r>
              <a:rPr lang="zh-CN" altLang="en-US" dirty="0"/>
              <a:t> </a:t>
            </a:r>
            <a:endParaRPr lang="en-US" altLang="zh-CN" dirty="0"/>
          </a:p>
          <a:p>
            <a:endParaRPr lang="en-US" dirty="0"/>
          </a:p>
        </p:txBody>
      </p:sp>
      <p:sp>
        <p:nvSpPr>
          <p:cNvPr id="4" name="Slide Number Placeholder 3"/>
          <p:cNvSpPr>
            <a:spLocks noGrp="1"/>
          </p:cNvSpPr>
          <p:nvPr>
            <p:ph type="sldNum" sz="quarter" idx="5"/>
          </p:nvPr>
        </p:nvSpPr>
        <p:spPr/>
        <p:txBody>
          <a:bodyPr/>
          <a:lstStyle/>
          <a:p>
            <a:fld id="{8AD6CD99-D899-354E-B09E-60AE4B35F842}" type="slidenum">
              <a:rPr lang="en-US" smtClean="0"/>
              <a:t>6</a:t>
            </a:fld>
            <a:endParaRPr lang="en-US"/>
          </a:p>
        </p:txBody>
      </p:sp>
    </p:spTree>
    <p:extLst>
      <p:ext uri="{BB962C8B-B14F-4D97-AF65-F5344CB8AC3E}">
        <p14:creationId xmlns:p14="http://schemas.microsoft.com/office/powerpoint/2010/main" val="28384329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Thomas W. Yee, Vector Generalized Linear and Additive Models With an Implementation in R, Springer 2015. </a:t>
            </a:r>
          </a:p>
        </p:txBody>
      </p:sp>
      <p:sp>
        <p:nvSpPr>
          <p:cNvPr id="4" name="Slide Number Placeholder 3"/>
          <p:cNvSpPr>
            <a:spLocks noGrp="1"/>
          </p:cNvSpPr>
          <p:nvPr>
            <p:ph type="sldNum" sz="quarter" idx="5"/>
          </p:nvPr>
        </p:nvSpPr>
        <p:spPr/>
        <p:txBody>
          <a:bodyPr/>
          <a:lstStyle/>
          <a:p>
            <a:fld id="{8AD6CD99-D899-354E-B09E-60AE4B35F842}" type="slidenum">
              <a:rPr lang="en-US" smtClean="0"/>
              <a:t>8</a:t>
            </a:fld>
            <a:endParaRPr lang="en-US"/>
          </a:p>
        </p:txBody>
      </p:sp>
    </p:spTree>
    <p:extLst>
      <p:ext uri="{BB962C8B-B14F-4D97-AF65-F5344CB8AC3E}">
        <p14:creationId xmlns:p14="http://schemas.microsoft.com/office/powerpoint/2010/main" val="2849297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9334D819-9F07-4261-B09B-9E467E5D9002}" type="datetimeFigureOut">
              <a:rPr lang="en-US" smtClean="0"/>
              <a:pPr/>
              <a:t>9/8/24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2720FCF-2D84-8E4C-B05E-7411062F1B0B}" type="slidenum">
              <a:rPr lang="en-US" smtClean="0"/>
              <a:pPr/>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7098271"/>
      </p:ext>
    </p:extLst>
  </p:cSld>
  <p:clrMapOvr>
    <a:masterClrMapping/>
  </p:clrMapOvr>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smtClean="0"/>
              <a:t>9/8/24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2720FCF-2D84-8E4C-B05E-7411062F1B0B}" type="slidenum">
              <a:rPr lang="en-US" smtClean="0"/>
              <a:pPr/>
              <a:t>‹#›</a:t>
            </a:fld>
            <a:endParaRPr lang="en-US"/>
          </a:p>
        </p:txBody>
      </p:sp>
    </p:spTree>
    <p:extLst>
      <p:ext uri="{BB962C8B-B14F-4D97-AF65-F5344CB8AC3E}">
        <p14:creationId xmlns:p14="http://schemas.microsoft.com/office/powerpoint/2010/main" val="1659400598"/>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smtClean="0"/>
              <a:t>9/8/24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2720FCF-2D84-8E4C-B05E-7411062F1B0B}" type="slidenum">
              <a:rPr lang="en-US" smtClean="0"/>
              <a:pPr/>
              <a:t>‹#›</a:t>
            </a:fld>
            <a:endParaRPr lang="en-US"/>
          </a:p>
        </p:txBody>
      </p:sp>
      <p:cxnSp>
        <p:nvCxnSpPr>
          <p:cNvPr id="7" name="Straight Connector 6"/>
          <p:cNvCxnSpPr/>
          <p:nvPr/>
        </p:nvCxnSpPr>
        <p:spPr>
          <a:xfrm rot="5400000" flipV="1">
            <a:off x="7543800" y="173563"/>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3117314"/>
      </p:ext>
    </p:extLst>
  </p:cSld>
  <p:clrMapOvr>
    <a:masterClrMapping/>
  </p:clrMapOvr>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A165466-2357-4C48-9DE2-A65266F3308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b="-117"/>
          <a:stretch/>
        </p:blipFill>
        <p:spPr>
          <a:xfrm>
            <a:off x="0" y="0"/>
            <a:ext cx="9144000" cy="6857999"/>
          </a:xfrm>
          <a:prstGeom prst="rect">
            <a:avLst/>
          </a:prstGeom>
        </p:spPr>
      </p:pic>
      <p:sp>
        <p:nvSpPr>
          <p:cNvPr id="2" name="Title 1">
            <a:extLst>
              <a:ext uri="{FF2B5EF4-FFF2-40B4-BE49-F238E27FC236}">
                <a16:creationId xmlns:a16="http://schemas.microsoft.com/office/drawing/2014/main" id="{74AEC49F-591C-B548-AE3E-81906C918441}"/>
              </a:ext>
            </a:extLst>
          </p:cNvPr>
          <p:cNvSpPr>
            <a:spLocks noGrp="1"/>
          </p:cNvSpPr>
          <p:nvPr>
            <p:ph type="title"/>
          </p:nvPr>
        </p:nvSpPr>
        <p:spPr>
          <a:xfrm>
            <a:off x="522391" y="1076902"/>
            <a:ext cx="7887092" cy="1374735"/>
          </a:xfrm>
        </p:spPr>
        <p:txBody>
          <a:bodyPr anchor="b">
            <a:normAutofit/>
          </a:bodyPr>
          <a:lstStyle>
            <a:lvl1pPr>
              <a:lnSpc>
                <a:spcPts val="3750"/>
              </a:lnSpc>
              <a:defRPr sz="4125" b="1" i="0">
                <a:solidFill>
                  <a:schemeClr val="bg1"/>
                </a:solidFill>
                <a:latin typeface="Gentona SemiBold" pitchFamily="2" charset="77"/>
              </a:defRPr>
            </a:lvl1pPr>
          </a:lstStyle>
          <a:p>
            <a:r>
              <a:rPr lang="en-US"/>
              <a:t>Click to edit Master title style</a:t>
            </a:r>
            <a:endParaRPr lang="en-US" dirty="0"/>
          </a:p>
        </p:txBody>
      </p:sp>
      <p:sp>
        <p:nvSpPr>
          <p:cNvPr id="18" name="Content Placeholder 17">
            <a:extLst>
              <a:ext uri="{FF2B5EF4-FFF2-40B4-BE49-F238E27FC236}">
                <a16:creationId xmlns:a16="http://schemas.microsoft.com/office/drawing/2014/main" id="{50CD1F85-5F26-C84C-8F11-B7559F4E6232}"/>
              </a:ext>
            </a:extLst>
          </p:cNvPr>
          <p:cNvSpPr>
            <a:spLocks noGrp="1"/>
          </p:cNvSpPr>
          <p:nvPr>
            <p:ph sz="quarter" idx="10" hasCustomPrompt="1"/>
          </p:nvPr>
        </p:nvSpPr>
        <p:spPr>
          <a:xfrm>
            <a:off x="522392" y="2523254"/>
            <a:ext cx="7887091" cy="2096453"/>
          </a:xfrm>
        </p:spPr>
        <p:txBody>
          <a:bodyPr>
            <a:noAutofit/>
          </a:bodyPr>
          <a:lstStyle>
            <a:lvl1pPr>
              <a:lnSpc>
                <a:spcPct val="80000"/>
              </a:lnSpc>
              <a:defRPr sz="1800" b="1" i="0">
                <a:solidFill>
                  <a:schemeClr val="bg1"/>
                </a:solidFill>
                <a:latin typeface="Gentona SemiBold" pitchFamily="2" charset="77"/>
              </a:defRPr>
            </a:lvl1pPr>
            <a:lvl2pPr>
              <a:lnSpc>
                <a:spcPct val="80000"/>
              </a:lnSpc>
              <a:defRPr sz="1600" b="1" i="0">
                <a:solidFill>
                  <a:schemeClr val="bg1"/>
                </a:solidFill>
                <a:latin typeface="Gentona SemiBold" pitchFamily="2" charset="77"/>
              </a:defRPr>
            </a:lvl2pPr>
            <a:lvl3pPr>
              <a:lnSpc>
                <a:spcPct val="80000"/>
              </a:lnSpc>
              <a:defRPr sz="1400" b="1" i="0">
                <a:solidFill>
                  <a:schemeClr val="bg1"/>
                </a:solidFill>
                <a:latin typeface="Gentona SemiBold" pitchFamily="2" charset="77"/>
              </a:defRPr>
            </a:lvl3pPr>
            <a:lvl4pPr>
              <a:lnSpc>
                <a:spcPct val="80000"/>
              </a:lnSpc>
              <a:defRPr sz="1200" b="1" i="0">
                <a:solidFill>
                  <a:schemeClr val="bg1"/>
                </a:solidFill>
                <a:latin typeface="Gentona SemiBold" pitchFamily="2" charset="77"/>
              </a:defRPr>
            </a:lvl4pPr>
            <a:lvl5pPr>
              <a:lnSpc>
                <a:spcPct val="80000"/>
              </a:lnSpc>
              <a:defRPr sz="1100" b="1" i="0">
                <a:solidFill>
                  <a:schemeClr val="bg1"/>
                </a:solidFill>
                <a:latin typeface="Gentona SemiBold" pitchFamily="2"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Slide Number Placeholder 20">
            <a:extLst>
              <a:ext uri="{FF2B5EF4-FFF2-40B4-BE49-F238E27FC236}">
                <a16:creationId xmlns:a16="http://schemas.microsoft.com/office/drawing/2014/main" id="{A823E62E-8EDD-5F41-95E2-89B281BB815B}"/>
              </a:ext>
            </a:extLst>
          </p:cNvPr>
          <p:cNvSpPr>
            <a:spLocks noGrp="1"/>
          </p:cNvSpPr>
          <p:nvPr>
            <p:ph type="sldNum" sz="quarter" idx="12"/>
          </p:nvPr>
        </p:nvSpPr>
        <p:spPr/>
        <p:txBody>
          <a:bodyPr/>
          <a:lstStyle>
            <a:lvl1pPr>
              <a:defRPr>
                <a:solidFill>
                  <a:schemeClr val="bg1"/>
                </a:solidFill>
              </a:defRPr>
            </a:lvl1pPr>
          </a:lstStyle>
          <a:p>
            <a:fld id="{F2720FCF-2D84-8E4C-B05E-7411062F1B0B}" type="slidenum">
              <a:rPr lang="en-US" smtClean="0"/>
              <a:pPr/>
              <a:t>‹#›</a:t>
            </a:fld>
            <a:endParaRPr lang="en-US"/>
          </a:p>
        </p:txBody>
      </p:sp>
      <p:pic>
        <p:nvPicPr>
          <p:cNvPr id="3" name="Picture 2">
            <a:extLst>
              <a:ext uri="{FF2B5EF4-FFF2-40B4-BE49-F238E27FC236}">
                <a16:creationId xmlns:a16="http://schemas.microsoft.com/office/drawing/2014/main" id="{2614CCF7-18B6-7048-9A1B-686EB84FC5D7}"/>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98538" y="0"/>
            <a:ext cx="908843" cy="908843"/>
          </a:xfrm>
          <a:prstGeom prst="rect">
            <a:avLst/>
          </a:prstGeom>
        </p:spPr>
      </p:pic>
    </p:spTree>
    <p:extLst>
      <p:ext uri="{BB962C8B-B14F-4D97-AF65-F5344CB8AC3E}">
        <p14:creationId xmlns:p14="http://schemas.microsoft.com/office/powerpoint/2010/main" val="20701041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8DA349E-E7E8-484D-A428-776404A92C8F}"/>
              </a:ext>
            </a:extLst>
          </p:cNvPr>
          <p:cNvPicPr>
            <a:picLocks/>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6858000"/>
          </a:xfrm>
          <a:prstGeom prst="rect">
            <a:avLst/>
          </a:prstGeom>
        </p:spPr>
      </p:pic>
      <p:sp>
        <p:nvSpPr>
          <p:cNvPr id="9" name="Title 18">
            <a:extLst>
              <a:ext uri="{FF2B5EF4-FFF2-40B4-BE49-F238E27FC236}">
                <a16:creationId xmlns:a16="http://schemas.microsoft.com/office/drawing/2014/main" id="{C3E5D00F-78A6-A94C-895B-833951513F47}"/>
              </a:ext>
            </a:extLst>
          </p:cNvPr>
          <p:cNvSpPr>
            <a:spLocks noGrp="1"/>
          </p:cNvSpPr>
          <p:nvPr>
            <p:ph type="title"/>
          </p:nvPr>
        </p:nvSpPr>
        <p:spPr>
          <a:xfrm>
            <a:off x="489504" y="492868"/>
            <a:ext cx="7886700" cy="975410"/>
          </a:xfrm>
        </p:spPr>
        <p:txBody>
          <a:bodyPr anchor="b">
            <a:normAutofit/>
          </a:bodyPr>
          <a:lstStyle>
            <a:lvl1pPr>
              <a:defRPr sz="1575" b="1" i="0">
                <a:solidFill>
                  <a:schemeClr val="accent2"/>
                </a:solidFill>
                <a:latin typeface="Gentona SemiBold" pitchFamily="2" charset="77"/>
              </a:defRPr>
            </a:lvl1pPr>
          </a:lstStyle>
          <a:p>
            <a:r>
              <a:rPr lang="en-US"/>
              <a:t>Click to edit Master title style</a:t>
            </a:r>
            <a:endParaRPr lang="en-US" dirty="0"/>
          </a:p>
        </p:txBody>
      </p:sp>
      <p:sp>
        <p:nvSpPr>
          <p:cNvPr id="10" name="Text Placeholder 20">
            <a:extLst>
              <a:ext uri="{FF2B5EF4-FFF2-40B4-BE49-F238E27FC236}">
                <a16:creationId xmlns:a16="http://schemas.microsoft.com/office/drawing/2014/main" id="{782EA0E3-58EE-1340-9592-06A2C8BC8896}"/>
              </a:ext>
            </a:extLst>
          </p:cNvPr>
          <p:cNvSpPr>
            <a:spLocks noGrp="1"/>
          </p:cNvSpPr>
          <p:nvPr>
            <p:ph type="body" sz="quarter" idx="10"/>
          </p:nvPr>
        </p:nvSpPr>
        <p:spPr>
          <a:xfrm>
            <a:off x="1038640" y="1863434"/>
            <a:ext cx="7468200" cy="4676505"/>
          </a:xfrm>
        </p:spPr>
        <p:txBody>
          <a:bodyPr>
            <a:normAutofit/>
          </a:bodyPr>
          <a:lstStyle>
            <a:lvl1pPr marL="214303" indent="-214303">
              <a:buFont typeface="Arial" panose="020B0604020202020204" pitchFamily="34" charset="0"/>
              <a:buChar char="•"/>
              <a:defRPr sz="1400">
                <a:solidFill>
                  <a:srgbClr val="002060"/>
                </a:solidFill>
              </a:defRPr>
            </a:lvl1pPr>
            <a:lvl2pPr marL="471464" indent="-128582">
              <a:buFont typeface="Arial" panose="020B0604020202020204" pitchFamily="34" charset="0"/>
              <a:buChar char="•"/>
              <a:defRPr sz="1100">
                <a:solidFill>
                  <a:srgbClr val="002060"/>
                </a:solidFill>
              </a:defRPr>
            </a:lvl2pPr>
            <a:lvl3pPr marL="814348" indent="-128582">
              <a:buFont typeface="Arial" panose="020B0604020202020204" pitchFamily="34" charset="0"/>
              <a:buChar char="•"/>
              <a:defRPr sz="1050">
                <a:solidFill>
                  <a:srgbClr val="002060"/>
                </a:solidFill>
              </a:defRPr>
            </a:lvl3pPr>
            <a:lvl4pPr marL="1157230" indent="-128582">
              <a:buFont typeface="Arial" panose="020B0604020202020204" pitchFamily="34" charset="0"/>
              <a:buChar char="•"/>
              <a:defRPr sz="1000">
                <a:solidFill>
                  <a:srgbClr val="002060"/>
                </a:solidFill>
              </a:defRPr>
            </a:lvl4pPr>
            <a:lvl5pPr marL="1500113" indent="-128582">
              <a:buFont typeface="Arial" panose="020B0604020202020204" pitchFamily="34" charset="0"/>
              <a:buChar char="•"/>
              <a:defRPr sz="900">
                <a:solidFill>
                  <a:srgbClr val="00206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1" name="Straight Connector 10">
            <a:extLst>
              <a:ext uri="{FF2B5EF4-FFF2-40B4-BE49-F238E27FC236}">
                <a16:creationId xmlns:a16="http://schemas.microsoft.com/office/drawing/2014/main" id="{EF08FD05-0ABB-7149-9A9C-5DFF07F1ED70}"/>
              </a:ext>
            </a:extLst>
          </p:cNvPr>
          <p:cNvCxnSpPr/>
          <p:nvPr userDrawn="1"/>
        </p:nvCxnSpPr>
        <p:spPr>
          <a:xfrm>
            <a:off x="0" y="1468278"/>
            <a:ext cx="3378820" cy="0"/>
          </a:xfrm>
          <a:prstGeom prst="line">
            <a:avLst/>
          </a:prstGeom>
          <a:ln w="12700">
            <a:solidFill>
              <a:srgbClr val="F37021"/>
            </a:solidFill>
          </a:ln>
        </p:spPr>
        <p:style>
          <a:lnRef idx="1">
            <a:schemeClr val="accent1"/>
          </a:lnRef>
          <a:fillRef idx="0">
            <a:schemeClr val="accent1"/>
          </a:fillRef>
          <a:effectRef idx="0">
            <a:schemeClr val="accent1"/>
          </a:effectRef>
          <a:fontRef idx="minor">
            <a:schemeClr val="tx1"/>
          </a:fontRef>
        </p:style>
      </p:cxnSp>
      <p:sp>
        <p:nvSpPr>
          <p:cNvPr id="12" name="Text Placeholder 35">
            <a:extLst>
              <a:ext uri="{FF2B5EF4-FFF2-40B4-BE49-F238E27FC236}">
                <a16:creationId xmlns:a16="http://schemas.microsoft.com/office/drawing/2014/main" id="{A1C3766D-9C9B-8C43-BABE-378BEFDA6AAD}"/>
              </a:ext>
            </a:extLst>
          </p:cNvPr>
          <p:cNvSpPr>
            <a:spLocks noGrp="1"/>
          </p:cNvSpPr>
          <p:nvPr>
            <p:ph type="body" sz="quarter" idx="12" hasCustomPrompt="1"/>
          </p:nvPr>
        </p:nvSpPr>
        <p:spPr>
          <a:xfrm>
            <a:off x="2" y="176621"/>
            <a:ext cx="8142051" cy="316248"/>
          </a:xfrm>
        </p:spPr>
        <p:txBody>
          <a:bodyPr>
            <a:normAutofit/>
          </a:bodyPr>
          <a:lstStyle>
            <a:lvl1pPr algn="ctr">
              <a:defRPr sz="1050" b="1" i="0" spc="225">
                <a:solidFill>
                  <a:schemeClr val="accent5"/>
                </a:solidFill>
                <a:latin typeface="Gentona SemiBold" pitchFamily="2" charset="77"/>
              </a:defRPr>
            </a:lvl1pPr>
          </a:lstStyle>
          <a:p>
            <a:pPr lvl="0"/>
            <a:r>
              <a:rPr lang="en-US" dirty="0"/>
              <a:t>CLICK TO EDIT MASTER TEXT STYLES</a:t>
            </a:r>
          </a:p>
        </p:txBody>
      </p:sp>
      <p:sp>
        <p:nvSpPr>
          <p:cNvPr id="2" name="Slide Number Placeholder 1">
            <a:extLst>
              <a:ext uri="{FF2B5EF4-FFF2-40B4-BE49-F238E27FC236}">
                <a16:creationId xmlns:a16="http://schemas.microsoft.com/office/drawing/2014/main" id="{97D12523-2B2B-9642-87C8-EFCB37E4F5A7}"/>
              </a:ext>
            </a:extLst>
          </p:cNvPr>
          <p:cNvSpPr>
            <a:spLocks noGrp="1"/>
          </p:cNvSpPr>
          <p:nvPr>
            <p:ph type="sldNum" sz="quarter" idx="13"/>
          </p:nvPr>
        </p:nvSpPr>
        <p:spPr/>
        <p:txBody>
          <a:bodyPr/>
          <a:lstStyle/>
          <a:p>
            <a:fld id="{F2720FCF-2D84-8E4C-B05E-7411062F1B0B}" type="slidenum">
              <a:rPr lang="en-US" smtClean="0"/>
              <a:pPr/>
              <a:t>‹#›</a:t>
            </a:fld>
            <a:endParaRPr lang="en-US"/>
          </a:p>
        </p:txBody>
      </p:sp>
      <p:pic>
        <p:nvPicPr>
          <p:cNvPr id="14" name="Picture 13">
            <a:extLst>
              <a:ext uri="{FF2B5EF4-FFF2-40B4-BE49-F238E27FC236}">
                <a16:creationId xmlns:a16="http://schemas.microsoft.com/office/drawing/2014/main" id="{BE6BDD41-966B-2A4E-A02B-22A768259EC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113867" y="1"/>
            <a:ext cx="472080" cy="472080"/>
          </a:xfrm>
          <a:prstGeom prst="rect">
            <a:avLst/>
          </a:prstGeom>
        </p:spPr>
      </p:pic>
    </p:spTree>
    <p:extLst>
      <p:ext uri="{BB962C8B-B14F-4D97-AF65-F5344CB8AC3E}">
        <p14:creationId xmlns:p14="http://schemas.microsoft.com/office/powerpoint/2010/main" val="36333758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AC46A5D-8545-3F42-A690-2817CD1545BC}"/>
              </a:ext>
            </a:extLst>
          </p:cNvPr>
          <p:cNvPicPr>
            <a:picLocks/>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9144001" cy="6858000"/>
          </a:xfrm>
          <a:prstGeom prst="rect">
            <a:avLst/>
          </a:prstGeom>
        </p:spPr>
      </p:pic>
      <p:sp>
        <p:nvSpPr>
          <p:cNvPr id="4" name="Title 1">
            <a:extLst>
              <a:ext uri="{FF2B5EF4-FFF2-40B4-BE49-F238E27FC236}">
                <a16:creationId xmlns:a16="http://schemas.microsoft.com/office/drawing/2014/main" id="{FC00C3A4-A38E-C940-9F9A-75FDDC142F2B}"/>
              </a:ext>
            </a:extLst>
          </p:cNvPr>
          <p:cNvSpPr>
            <a:spLocks noGrp="1"/>
          </p:cNvSpPr>
          <p:nvPr>
            <p:ph type="title"/>
          </p:nvPr>
        </p:nvSpPr>
        <p:spPr>
          <a:xfrm>
            <a:off x="522391" y="1076902"/>
            <a:ext cx="7887092" cy="1374735"/>
          </a:xfrm>
        </p:spPr>
        <p:txBody>
          <a:bodyPr anchor="b">
            <a:normAutofit/>
          </a:bodyPr>
          <a:lstStyle>
            <a:lvl1pPr>
              <a:lnSpc>
                <a:spcPts val="3750"/>
              </a:lnSpc>
              <a:defRPr sz="4125" b="1" i="0">
                <a:solidFill>
                  <a:schemeClr val="bg1"/>
                </a:solidFill>
                <a:latin typeface="Gentona SemiBold" pitchFamily="2" charset="77"/>
              </a:defRPr>
            </a:lvl1pPr>
          </a:lstStyle>
          <a:p>
            <a:r>
              <a:rPr lang="en-US"/>
              <a:t>Click to edit Master title style</a:t>
            </a:r>
            <a:endParaRPr lang="en-US" dirty="0"/>
          </a:p>
        </p:txBody>
      </p:sp>
      <p:sp>
        <p:nvSpPr>
          <p:cNvPr id="5" name="Content Placeholder 17">
            <a:extLst>
              <a:ext uri="{FF2B5EF4-FFF2-40B4-BE49-F238E27FC236}">
                <a16:creationId xmlns:a16="http://schemas.microsoft.com/office/drawing/2014/main" id="{E6DE9FF6-18DB-2B40-81ED-17831956A1FD}"/>
              </a:ext>
            </a:extLst>
          </p:cNvPr>
          <p:cNvSpPr>
            <a:spLocks noGrp="1"/>
          </p:cNvSpPr>
          <p:nvPr>
            <p:ph sz="quarter" idx="10" hasCustomPrompt="1"/>
          </p:nvPr>
        </p:nvSpPr>
        <p:spPr>
          <a:xfrm>
            <a:off x="522392" y="2523254"/>
            <a:ext cx="7887091" cy="1818157"/>
          </a:xfrm>
        </p:spPr>
        <p:txBody>
          <a:bodyPr>
            <a:noAutofit/>
          </a:bodyPr>
          <a:lstStyle>
            <a:lvl1pPr>
              <a:lnSpc>
                <a:spcPct val="80000"/>
              </a:lnSpc>
              <a:defRPr sz="1800" b="1" i="0">
                <a:solidFill>
                  <a:schemeClr val="bg1"/>
                </a:solidFill>
                <a:latin typeface="Gentona SemiBold" pitchFamily="2" charset="77"/>
              </a:defRPr>
            </a:lvl1pPr>
            <a:lvl2pPr>
              <a:lnSpc>
                <a:spcPct val="80000"/>
              </a:lnSpc>
              <a:defRPr sz="1600" b="1" i="0">
                <a:solidFill>
                  <a:schemeClr val="bg1"/>
                </a:solidFill>
                <a:latin typeface="Gentona SemiBold" pitchFamily="2" charset="77"/>
              </a:defRPr>
            </a:lvl2pPr>
            <a:lvl3pPr>
              <a:lnSpc>
                <a:spcPct val="80000"/>
              </a:lnSpc>
              <a:defRPr sz="1400" b="1" i="0">
                <a:solidFill>
                  <a:schemeClr val="bg1"/>
                </a:solidFill>
                <a:latin typeface="Gentona SemiBold" pitchFamily="2" charset="77"/>
              </a:defRPr>
            </a:lvl3pPr>
            <a:lvl4pPr>
              <a:lnSpc>
                <a:spcPct val="80000"/>
              </a:lnSpc>
              <a:defRPr sz="1200" b="1" i="0">
                <a:solidFill>
                  <a:schemeClr val="bg1"/>
                </a:solidFill>
                <a:latin typeface="Gentona SemiBold" pitchFamily="2" charset="77"/>
              </a:defRPr>
            </a:lvl4pPr>
            <a:lvl5pPr>
              <a:lnSpc>
                <a:spcPct val="80000"/>
              </a:lnSpc>
              <a:defRPr sz="1100" b="1" i="0">
                <a:solidFill>
                  <a:schemeClr val="bg1"/>
                </a:solidFill>
                <a:latin typeface="Gentona SemiBold" pitchFamily="2"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7">
            <a:extLst>
              <a:ext uri="{FF2B5EF4-FFF2-40B4-BE49-F238E27FC236}">
                <a16:creationId xmlns:a16="http://schemas.microsoft.com/office/drawing/2014/main" id="{A1A4549C-104B-E748-B2E3-5AD354C7FECE}"/>
              </a:ext>
            </a:extLst>
          </p:cNvPr>
          <p:cNvSpPr>
            <a:spLocks noGrp="1"/>
          </p:cNvSpPr>
          <p:nvPr>
            <p:ph type="sldNum" sz="quarter" idx="12"/>
          </p:nvPr>
        </p:nvSpPr>
        <p:spPr/>
        <p:txBody>
          <a:bodyPr/>
          <a:lstStyle>
            <a:lvl1pPr>
              <a:defRPr>
                <a:solidFill>
                  <a:schemeClr val="bg1"/>
                </a:solidFill>
              </a:defRPr>
            </a:lvl1pPr>
          </a:lstStyle>
          <a:p>
            <a:fld id="{F2720FCF-2D84-8E4C-B05E-7411062F1B0B}" type="slidenum">
              <a:rPr lang="en-US" smtClean="0"/>
              <a:pPr/>
              <a:t>‹#›</a:t>
            </a:fld>
            <a:endParaRPr lang="en-US"/>
          </a:p>
        </p:txBody>
      </p:sp>
      <p:pic>
        <p:nvPicPr>
          <p:cNvPr id="10" name="Picture 9">
            <a:extLst>
              <a:ext uri="{FF2B5EF4-FFF2-40B4-BE49-F238E27FC236}">
                <a16:creationId xmlns:a16="http://schemas.microsoft.com/office/drawing/2014/main" id="{F974093D-E6DE-3041-8CF6-29C641D89CD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98538" y="0"/>
            <a:ext cx="908843" cy="908843"/>
          </a:xfrm>
          <a:prstGeom prst="rect">
            <a:avLst/>
          </a:prstGeom>
        </p:spPr>
      </p:pic>
    </p:spTree>
    <p:extLst>
      <p:ext uri="{BB962C8B-B14F-4D97-AF65-F5344CB8AC3E}">
        <p14:creationId xmlns:p14="http://schemas.microsoft.com/office/powerpoint/2010/main" val="42196687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631E6F1-ED06-6C40-A2D2-B4F3AE83AC73}"/>
              </a:ext>
            </a:extLst>
          </p:cNvPr>
          <p:cNvPicPr>
            <a:picLocks/>
          </p:cNvPicPr>
          <p:nvPr userDrawn="1"/>
        </p:nvPicPr>
        <p:blipFill rotWithShape="1">
          <a:blip r:embed="rId2" cstate="screen">
            <a:extLst>
              <a:ext uri="{28A0092B-C50C-407E-A947-70E740481C1C}">
                <a14:useLocalDpi xmlns:a14="http://schemas.microsoft.com/office/drawing/2010/main"/>
              </a:ext>
            </a:extLst>
          </a:blip>
          <a:srcRect/>
          <a:stretch/>
        </p:blipFill>
        <p:spPr>
          <a:xfrm>
            <a:off x="-1" y="0"/>
            <a:ext cx="9144001" cy="6854430"/>
          </a:xfrm>
          <a:prstGeom prst="rect">
            <a:avLst/>
          </a:prstGeom>
        </p:spPr>
      </p:pic>
      <p:sp>
        <p:nvSpPr>
          <p:cNvPr id="4" name="Title 1">
            <a:extLst>
              <a:ext uri="{FF2B5EF4-FFF2-40B4-BE49-F238E27FC236}">
                <a16:creationId xmlns:a16="http://schemas.microsoft.com/office/drawing/2014/main" id="{1DF658AA-85D0-734D-87C5-0E98341B054F}"/>
              </a:ext>
            </a:extLst>
          </p:cNvPr>
          <p:cNvSpPr>
            <a:spLocks noGrp="1"/>
          </p:cNvSpPr>
          <p:nvPr>
            <p:ph type="title"/>
          </p:nvPr>
        </p:nvSpPr>
        <p:spPr>
          <a:xfrm>
            <a:off x="522391" y="1076902"/>
            <a:ext cx="7887092" cy="1374735"/>
          </a:xfrm>
        </p:spPr>
        <p:txBody>
          <a:bodyPr anchor="b">
            <a:normAutofit/>
          </a:bodyPr>
          <a:lstStyle>
            <a:lvl1pPr>
              <a:lnSpc>
                <a:spcPts val="3750"/>
              </a:lnSpc>
              <a:defRPr sz="4125" b="1" i="0">
                <a:solidFill>
                  <a:schemeClr val="bg1"/>
                </a:solidFill>
                <a:latin typeface="Gentona SemiBold" pitchFamily="2" charset="77"/>
              </a:defRPr>
            </a:lvl1pPr>
          </a:lstStyle>
          <a:p>
            <a:r>
              <a:rPr lang="en-US"/>
              <a:t>Click to edit Master title style</a:t>
            </a:r>
            <a:endParaRPr lang="en-US" dirty="0"/>
          </a:p>
        </p:txBody>
      </p:sp>
      <p:sp>
        <p:nvSpPr>
          <p:cNvPr id="5" name="Content Placeholder 17">
            <a:extLst>
              <a:ext uri="{FF2B5EF4-FFF2-40B4-BE49-F238E27FC236}">
                <a16:creationId xmlns:a16="http://schemas.microsoft.com/office/drawing/2014/main" id="{E5900BCB-7532-A74D-8FC7-86FC3A390D15}"/>
              </a:ext>
            </a:extLst>
          </p:cNvPr>
          <p:cNvSpPr>
            <a:spLocks noGrp="1"/>
          </p:cNvSpPr>
          <p:nvPr>
            <p:ph sz="quarter" idx="10" hasCustomPrompt="1"/>
          </p:nvPr>
        </p:nvSpPr>
        <p:spPr>
          <a:xfrm>
            <a:off x="522392" y="2523255"/>
            <a:ext cx="7887091" cy="1651180"/>
          </a:xfrm>
        </p:spPr>
        <p:txBody>
          <a:bodyPr>
            <a:noAutofit/>
          </a:bodyPr>
          <a:lstStyle>
            <a:lvl1pPr>
              <a:lnSpc>
                <a:spcPct val="80000"/>
              </a:lnSpc>
              <a:defRPr sz="1800" b="1" i="0">
                <a:solidFill>
                  <a:schemeClr val="bg1"/>
                </a:solidFill>
                <a:latin typeface="Gentona SemiBold" pitchFamily="2" charset="77"/>
              </a:defRPr>
            </a:lvl1pPr>
            <a:lvl2pPr>
              <a:lnSpc>
                <a:spcPct val="80000"/>
              </a:lnSpc>
              <a:defRPr sz="1600" b="1" i="0">
                <a:solidFill>
                  <a:schemeClr val="bg1"/>
                </a:solidFill>
                <a:latin typeface="Gentona SemiBold" pitchFamily="2" charset="77"/>
              </a:defRPr>
            </a:lvl2pPr>
            <a:lvl3pPr>
              <a:lnSpc>
                <a:spcPct val="80000"/>
              </a:lnSpc>
              <a:defRPr sz="1400" b="1" i="0">
                <a:solidFill>
                  <a:schemeClr val="bg1"/>
                </a:solidFill>
                <a:latin typeface="Gentona SemiBold" pitchFamily="2" charset="77"/>
              </a:defRPr>
            </a:lvl3pPr>
            <a:lvl4pPr>
              <a:lnSpc>
                <a:spcPct val="80000"/>
              </a:lnSpc>
              <a:defRPr sz="1200" b="1" i="0">
                <a:solidFill>
                  <a:schemeClr val="bg1"/>
                </a:solidFill>
                <a:latin typeface="Gentona SemiBold" pitchFamily="2" charset="77"/>
              </a:defRPr>
            </a:lvl4pPr>
            <a:lvl5pPr>
              <a:lnSpc>
                <a:spcPct val="80000"/>
              </a:lnSpc>
              <a:defRPr sz="1100" b="1" i="0">
                <a:solidFill>
                  <a:schemeClr val="bg1"/>
                </a:solidFill>
                <a:latin typeface="Gentona SemiBold" pitchFamily="2"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7">
            <a:extLst>
              <a:ext uri="{FF2B5EF4-FFF2-40B4-BE49-F238E27FC236}">
                <a16:creationId xmlns:a16="http://schemas.microsoft.com/office/drawing/2014/main" id="{8949ECBB-554D-944F-ACDA-A88F10876DC9}"/>
              </a:ext>
            </a:extLst>
          </p:cNvPr>
          <p:cNvSpPr>
            <a:spLocks noGrp="1"/>
          </p:cNvSpPr>
          <p:nvPr>
            <p:ph type="sldNum" sz="quarter" idx="12"/>
          </p:nvPr>
        </p:nvSpPr>
        <p:spPr/>
        <p:txBody>
          <a:bodyPr/>
          <a:lstStyle>
            <a:lvl1pPr>
              <a:defRPr>
                <a:solidFill>
                  <a:schemeClr val="bg1"/>
                </a:solidFill>
              </a:defRPr>
            </a:lvl1pPr>
          </a:lstStyle>
          <a:p>
            <a:fld id="{F2720FCF-2D84-8E4C-B05E-7411062F1B0B}" type="slidenum">
              <a:rPr lang="en-US" smtClean="0"/>
              <a:pPr/>
              <a:t>‹#›</a:t>
            </a:fld>
            <a:endParaRPr lang="en-US"/>
          </a:p>
        </p:txBody>
      </p:sp>
      <p:pic>
        <p:nvPicPr>
          <p:cNvPr id="10" name="Picture 9">
            <a:extLst>
              <a:ext uri="{FF2B5EF4-FFF2-40B4-BE49-F238E27FC236}">
                <a16:creationId xmlns:a16="http://schemas.microsoft.com/office/drawing/2014/main" id="{DAFDA29B-9766-A648-847F-8858BF167BCB}"/>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498538" y="0"/>
            <a:ext cx="908843" cy="908843"/>
          </a:xfrm>
          <a:prstGeom prst="rect">
            <a:avLst/>
          </a:prstGeom>
        </p:spPr>
      </p:pic>
    </p:spTree>
    <p:extLst>
      <p:ext uri="{BB962C8B-B14F-4D97-AF65-F5344CB8AC3E}">
        <p14:creationId xmlns:p14="http://schemas.microsoft.com/office/powerpoint/2010/main" val="33311927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5196000-12BB-DC4D-83EB-A3EAFC63CADB}"/>
              </a:ext>
            </a:extLst>
          </p:cNvPr>
          <p:cNvPicPr>
            <a:picLocks/>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6858000"/>
          </a:xfrm>
          <a:prstGeom prst="rect">
            <a:avLst/>
          </a:prstGeom>
        </p:spPr>
      </p:pic>
      <p:sp>
        <p:nvSpPr>
          <p:cNvPr id="4" name="Rectangle 3">
            <a:extLst>
              <a:ext uri="{FF2B5EF4-FFF2-40B4-BE49-F238E27FC236}">
                <a16:creationId xmlns:a16="http://schemas.microsoft.com/office/drawing/2014/main" id="{9D15C0BC-C677-734C-8C72-9CC932161A45}"/>
              </a:ext>
            </a:extLst>
          </p:cNvPr>
          <p:cNvSpPr/>
          <p:nvPr userDrawn="1"/>
        </p:nvSpPr>
        <p:spPr>
          <a:xfrm>
            <a:off x="1815355" y="2991205"/>
            <a:ext cx="5513294" cy="496461"/>
          </a:xfrm>
          <a:prstGeom prst="rect">
            <a:avLst/>
          </a:prstGeom>
          <a:solidFill>
            <a:srgbClr val="F37021">
              <a:alpha val="50196"/>
            </a:srgbClr>
          </a:solidFill>
          <a:ln w="38100">
            <a:solidFill>
              <a:srgbClr val="0021A5"/>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350"/>
          </a:p>
        </p:txBody>
      </p:sp>
      <p:sp>
        <p:nvSpPr>
          <p:cNvPr id="2" name="Title 1">
            <a:extLst>
              <a:ext uri="{FF2B5EF4-FFF2-40B4-BE49-F238E27FC236}">
                <a16:creationId xmlns:a16="http://schemas.microsoft.com/office/drawing/2014/main" id="{229C3A4A-6503-9A4B-9ED5-603436893183}"/>
              </a:ext>
            </a:extLst>
          </p:cNvPr>
          <p:cNvSpPr>
            <a:spLocks noGrp="1"/>
          </p:cNvSpPr>
          <p:nvPr>
            <p:ph type="title" hasCustomPrompt="1"/>
          </p:nvPr>
        </p:nvSpPr>
        <p:spPr>
          <a:xfrm>
            <a:off x="0" y="2584138"/>
            <a:ext cx="9144000" cy="1325563"/>
          </a:xfrm>
        </p:spPr>
        <p:txBody>
          <a:bodyPr>
            <a:normAutofit/>
          </a:bodyPr>
          <a:lstStyle>
            <a:lvl1pPr algn="ctr">
              <a:defRPr sz="1575" b="1" i="0">
                <a:solidFill>
                  <a:schemeClr val="bg1"/>
                </a:solidFill>
                <a:latin typeface="Gentona SemiBold" pitchFamily="2" charset="77"/>
              </a:defRPr>
            </a:lvl1pPr>
          </a:lstStyle>
          <a:p>
            <a:r>
              <a:rPr lang="en-US" dirty="0"/>
              <a:t>CLICK TO EDIT MASTER TITLE STYLE</a:t>
            </a:r>
          </a:p>
        </p:txBody>
      </p:sp>
      <p:sp>
        <p:nvSpPr>
          <p:cNvPr id="10" name="Slide Number Placeholder 9">
            <a:extLst>
              <a:ext uri="{FF2B5EF4-FFF2-40B4-BE49-F238E27FC236}">
                <a16:creationId xmlns:a16="http://schemas.microsoft.com/office/drawing/2014/main" id="{91EC7248-67D4-1B4E-9D18-A93610FE33F8}"/>
              </a:ext>
            </a:extLst>
          </p:cNvPr>
          <p:cNvSpPr>
            <a:spLocks noGrp="1"/>
          </p:cNvSpPr>
          <p:nvPr>
            <p:ph type="sldNum" sz="quarter" idx="10"/>
          </p:nvPr>
        </p:nvSpPr>
        <p:spPr/>
        <p:txBody>
          <a:bodyPr/>
          <a:lstStyle>
            <a:lvl1pPr>
              <a:defRPr>
                <a:solidFill>
                  <a:schemeClr val="bg1"/>
                </a:solidFill>
              </a:defRPr>
            </a:lvl1pPr>
          </a:lstStyle>
          <a:p>
            <a:fld id="{F2720FCF-2D84-8E4C-B05E-7411062F1B0B}" type="slidenum">
              <a:rPr lang="en-US" smtClean="0"/>
              <a:pPr/>
              <a:t>‹#›</a:t>
            </a:fld>
            <a:endParaRPr lang="en-US"/>
          </a:p>
        </p:txBody>
      </p:sp>
      <p:pic>
        <p:nvPicPr>
          <p:cNvPr id="5" name="Picture 4">
            <a:extLst>
              <a:ext uri="{FF2B5EF4-FFF2-40B4-BE49-F238E27FC236}">
                <a16:creationId xmlns:a16="http://schemas.microsoft.com/office/drawing/2014/main" id="{EEF3BEE8-BE87-C54C-B43B-6828E5B4FB8F}"/>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113867" y="0"/>
            <a:ext cx="472080" cy="472080"/>
          </a:xfrm>
          <a:prstGeom prst="rect">
            <a:avLst/>
          </a:prstGeom>
        </p:spPr>
      </p:pic>
    </p:spTree>
    <p:extLst>
      <p:ext uri="{BB962C8B-B14F-4D97-AF65-F5344CB8AC3E}">
        <p14:creationId xmlns:p14="http://schemas.microsoft.com/office/powerpoint/2010/main" val="35397453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EDE00EF5-9980-D04D-9E9B-F6E90AC1D992}"/>
              </a:ext>
            </a:extLst>
          </p:cNvPr>
          <p:cNvPicPr>
            <a:picLocks/>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9144000" cy="6858000"/>
          </a:xfrm>
          <a:prstGeom prst="rect">
            <a:avLst/>
          </a:prstGeom>
        </p:spPr>
      </p:pic>
      <p:sp>
        <p:nvSpPr>
          <p:cNvPr id="15" name="Rectangle 14">
            <a:extLst>
              <a:ext uri="{FF2B5EF4-FFF2-40B4-BE49-F238E27FC236}">
                <a16:creationId xmlns:a16="http://schemas.microsoft.com/office/drawing/2014/main" id="{6F8588FC-6D06-7E47-9858-1BD01F5CEEF1}"/>
              </a:ext>
            </a:extLst>
          </p:cNvPr>
          <p:cNvSpPr/>
          <p:nvPr userDrawn="1"/>
        </p:nvSpPr>
        <p:spPr>
          <a:xfrm>
            <a:off x="1815352" y="2991206"/>
            <a:ext cx="5513294" cy="496461"/>
          </a:xfrm>
          <a:prstGeom prst="rect">
            <a:avLst/>
          </a:prstGeom>
          <a:solidFill>
            <a:srgbClr val="0021A5">
              <a:alpha val="25098"/>
            </a:srgbClr>
          </a:solidFill>
          <a:ln w="38100">
            <a:solidFill>
              <a:srgbClr val="F3702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350"/>
          </a:p>
        </p:txBody>
      </p:sp>
      <p:sp>
        <p:nvSpPr>
          <p:cNvPr id="20" name="Title 1">
            <a:extLst>
              <a:ext uri="{FF2B5EF4-FFF2-40B4-BE49-F238E27FC236}">
                <a16:creationId xmlns:a16="http://schemas.microsoft.com/office/drawing/2014/main" id="{B20A6F46-6595-7445-8130-84474186396F}"/>
              </a:ext>
            </a:extLst>
          </p:cNvPr>
          <p:cNvSpPr>
            <a:spLocks noGrp="1"/>
          </p:cNvSpPr>
          <p:nvPr>
            <p:ph type="title" hasCustomPrompt="1"/>
          </p:nvPr>
        </p:nvSpPr>
        <p:spPr>
          <a:xfrm>
            <a:off x="0" y="2584138"/>
            <a:ext cx="9144000" cy="1325563"/>
          </a:xfrm>
        </p:spPr>
        <p:txBody>
          <a:bodyPr>
            <a:normAutofit/>
          </a:bodyPr>
          <a:lstStyle>
            <a:lvl1pPr algn="ctr">
              <a:defRPr sz="1575" b="1" i="0">
                <a:solidFill>
                  <a:schemeClr val="bg1"/>
                </a:solidFill>
                <a:latin typeface="Gentona SemiBold" pitchFamily="2" charset="77"/>
              </a:defRPr>
            </a:lvl1pPr>
          </a:lstStyle>
          <a:p>
            <a:r>
              <a:rPr lang="en-US" dirty="0"/>
              <a:t>CLICK TO EDIT MASTER TITLE STYLE</a:t>
            </a:r>
          </a:p>
        </p:txBody>
      </p:sp>
      <p:sp>
        <p:nvSpPr>
          <p:cNvPr id="21" name="Slide Number Placeholder 20">
            <a:extLst>
              <a:ext uri="{FF2B5EF4-FFF2-40B4-BE49-F238E27FC236}">
                <a16:creationId xmlns:a16="http://schemas.microsoft.com/office/drawing/2014/main" id="{947017B0-555E-2149-AA65-4384CA386559}"/>
              </a:ext>
            </a:extLst>
          </p:cNvPr>
          <p:cNvSpPr>
            <a:spLocks noGrp="1"/>
          </p:cNvSpPr>
          <p:nvPr>
            <p:ph type="sldNum" sz="quarter" idx="10"/>
          </p:nvPr>
        </p:nvSpPr>
        <p:spPr/>
        <p:txBody>
          <a:bodyPr/>
          <a:lstStyle>
            <a:lvl1pPr>
              <a:defRPr>
                <a:solidFill>
                  <a:schemeClr val="bg1"/>
                </a:solidFill>
              </a:defRPr>
            </a:lvl1pPr>
          </a:lstStyle>
          <a:p>
            <a:fld id="{F2720FCF-2D84-8E4C-B05E-7411062F1B0B}" type="slidenum">
              <a:rPr lang="en-US" smtClean="0"/>
              <a:pPr/>
              <a:t>‹#›</a:t>
            </a:fld>
            <a:endParaRPr lang="en-US"/>
          </a:p>
        </p:txBody>
      </p:sp>
      <p:pic>
        <p:nvPicPr>
          <p:cNvPr id="11" name="Picture 10">
            <a:extLst>
              <a:ext uri="{FF2B5EF4-FFF2-40B4-BE49-F238E27FC236}">
                <a16:creationId xmlns:a16="http://schemas.microsoft.com/office/drawing/2014/main" id="{1CD563CB-18B5-F949-8FF8-9BD361B7F4C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113867" y="0"/>
            <a:ext cx="472080" cy="472080"/>
          </a:xfrm>
          <a:prstGeom prst="rect">
            <a:avLst/>
          </a:prstGeom>
        </p:spPr>
      </p:pic>
    </p:spTree>
    <p:extLst>
      <p:ext uri="{BB962C8B-B14F-4D97-AF65-F5344CB8AC3E}">
        <p14:creationId xmlns:p14="http://schemas.microsoft.com/office/powerpoint/2010/main" val="227233769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1E9359D-2571-6E46-BA8F-08454A719DF0}"/>
              </a:ext>
            </a:extLst>
          </p:cNvPr>
          <p:cNvPicPr>
            <a:picLocks/>
          </p:cNvPicPr>
          <p:nvPr userDrawn="1"/>
        </p:nvPicPr>
        <p:blipFill rotWithShape="1">
          <a:blip r:embed="rId2" cstate="screen">
            <a:alphaModFix amt="50000"/>
            <a:extLst>
              <a:ext uri="{28A0092B-C50C-407E-A947-70E740481C1C}">
                <a14:useLocalDpi xmlns:a14="http://schemas.microsoft.com/office/drawing/2010/main"/>
              </a:ext>
            </a:extLst>
          </a:blip>
          <a:srcRect/>
          <a:stretch/>
        </p:blipFill>
        <p:spPr>
          <a:xfrm>
            <a:off x="1" y="0"/>
            <a:ext cx="9143999" cy="6876168"/>
          </a:xfrm>
          <a:prstGeom prst="rect">
            <a:avLst/>
          </a:prstGeom>
        </p:spPr>
      </p:pic>
      <p:sp>
        <p:nvSpPr>
          <p:cNvPr id="19" name="Title 18">
            <a:extLst>
              <a:ext uri="{FF2B5EF4-FFF2-40B4-BE49-F238E27FC236}">
                <a16:creationId xmlns:a16="http://schemas.microsoft.com/office/drawing/2014/main" id="{AE64F30D-9A92-7246-8B24-9B89310AC256}"/>
              </a:ext>
            </a:extLst>
          </p:cNvPr>
          <p:cNvSpPr>
            <a:spLocks noGrp="1"/>
          </p:cNvSpPr>
          <p:nvPr>
            <p:ph type="title"/>
          </p:nvPr>
        </p:nvSpPr>
        <p:spPr>
          <a:xfrm>
            <a:off x="489504" y="492868"/>
            <a:ext cx="7886700" cy="975410"/>
          </a:xfrm>
        </p:spPr>
        <p:txBody>
          <a:bodyPr anchor="b">
            <a:normAutofit/>
          </a:bodyPr>
          <a:lstStyle>
            <a:lvl1pPr>
              <a:defRPr sz="1575" b="1" i="0">
                <a:solidFill>
                  <a:schemeClr val="accent2"/>
                </a:solidFill>
                <a:latin typeface="Gentona SemiBold" pitchFamily="2" charset="77"/>
              </a:defRPr>
            </a:lvl1pPr>
          </a:lstStyle>
          <a:p>
            <a:r>
              <a:rPr lang="en-US"/>
              <a:t>Click to edit Master title style</a:t>
            </a:r>
            <a:endParaRPr lang="en-US" dirty="0"/>
          </a:p>
        </p:txBody>
      </p:sp>
      <p:sp>
        <p:nvSpPr>
          <p:cNvPr id="21" name="Text Placeholder 20">
            <a:extLst>
              <a:ext uri="{FF2B5EF4-FFF2-40B4-BE49-F238E27FC236}">
                <a16:creationId xmlns:a16="http://schemas.microsoft.com/office/drawing/2014/main" id="{0E2C69D4-C78E-134B-92C1-5982B6D49620}"/>
              </a:ext>
            </a:extLst>
          </p:cNvPr>
          <p:cNvSpPr>
            <a:spLocks noGrp="1"/>
          </p:cNvSpPr>
          <p:nvPr>
            <p:ph type="body" sz="quarter" idx="10"/>
          </p:nvPr>
        </p:nvSpPr>
        <p:spPr>
          <a:xfrm>
            <a:off x="1038640" y="1863434"/>
            <a:ext cx="7468200" cy="4676505"/>
          </a:xfrm>
        </p:spPr>
        <p:txBody>
          <a:bodyPr>
            <a:normAutofit/>
          </a:bodyPr>
          <a:lstStyle>
            <a:lvl1pPr marL="0" indent="0">
              <a:buFont typeface="Arial" panose="020B0604020202020204" pitchFamily="34" charset="0"/>
              <a:buNone/>
              <a:defRPr sz="1400">
                <a:solidFill>
                  <a:srgbClr val="002060"/>
                </a:solidFill>
              </a:defRPr>
            </a:lvl1pPr>
            <a:lvl2pPr marL="342884" indent="0">
              <a:buFont typeface="Arial" panose="020B0604020202020204" pitchFamily="34" charset="0"/>
              <a:buNone/>
              <a:defRPr sz="1200">
                <a:solidFill>
                  <a:srgbClr val="002060"/>
                </a:solidFill>
              </a:defRPr>
            </a:lvl2pPr>
            <a:lvl3pPr marL="685766" indent="0">
              <a:buFont typeface="Arial" panose="020B0604020202020204" pitchFamily="34" charset="0"/>
              <a:buNone/>
              <a:defRPr sz="1100">
                <a:solidFill>
                  <a:srgbClr val="002060"/>
                </a:solidFill>
              </a:defRPr>
            </a:lvl3pPr>
            <a:lvl4pPr marL="1028649" indent="0">
              <a:buFont typeface="Arial" panose="020B0604020202020204" pitchFamily="34" charset="0"/>
              <a:buNone/>
              <a:defRPr sz="1000">
                <a:solidFill>
                  <a:srgbClr val="002060"/>
                </a:solidFill>
              </a:defRPr>
            </a:lvl4pPr>
            <a:lvl5pPr marL="1371532" indent="0">
              <a:buFont typeface="Arial" panose="020B0604020202020204" pitchFamily="34" charset="0"/>
              <a:buNone/>
              <a:defRPr sz="900">
                <a:solidFill>
                  <a:srgbClr val="00206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25" name="Straight Connector 24">
            <a:extLst>
              <a:ext uri="{FF2B5EF4-FFF2-40B4-BE49-F238E27FC236}">
                <a16:creationId xmlns:a16="http://schemas.microsoft.com/office/drawing/2014/main" id="{CB9A1138-AF20-214B-B275-D3DABEE0E723}"/>
              </a:ext>
            </a:extLst>
          </p:cNvPr>
          <p:cNvCxnSpPr/>
          <p:nvPr userDrawn="1"/>
        </p:nvCxnSpPr>
        <p:spPr>
          <a:xfrm>
            <a:off x="0" y="1468278"/>
            <a:ext cx="3378820" cy="0"/>
          </a:xfrm>
          <a:prstGeom prst="line">
            <a:avLst/>
          </a:prstGeom>
          <a:ln w="12700">
            <a:solidFill>
              <a:srgbClr val="F37021"/>
            </a:solidFill>
          </a:ln>
        </p:spPr>
        <p:style>
          <a:lnRef idx="1">
            <a:schemeClr val="accent1"/>
          </a:lnRef>
          <a:fillRef idx="0">
            <a:schemeClr val="accent1"/>
          </a:fillRef>
          <a:effectRef idx="0">
            <a:schemeClr val="accent1"/>
          </a:effectRef>
          <a:fontRef idx="minor">
            <a:schemeClr val="tx1"/>
          </a:fontRef>
        </p:style>
      </p:cxnSp>
      <p:sp>
        <p:nvSpPr>
          <p:cNvPr id="36" name="Text Placeholder 35">
            <a:extLst>
              <a:ext uri="{FF2B5EF4-FFF2-40B4-BE49-F238E27FC236}">
                <a16:creationId xmlns:a16="http://schemas.microsoft.com/office/drawing/2014/main" id="{8DD7CE01-F74E-4B46-8B6D-9C9765D030C7}"/>
              </a:ext>
            </a:extLst>
          </p:cNvPr>
          <p:cNvSpPr>
            <a:spLocks noGrp="1"/>
          </p:cNvSpPr>
          <p:nvPr>
            <p:ph type="body" sz="quarter" idx="12" hasCustomPrompt="1"/>
          </p:nvPr>
        </p:nvSpPr>
        <p:spPr>
          <a:xfrm>
            <a:off x="2" y="176621"/>
            <a:ext cx="8142051" cy="316248"/>
          </a:xfrm>
        </p:spPr>
        <p:txBody>
          <a:bodyPr>
            <a:normAutofit/>
          </a:bodyPr>
          <a:lstStyle>
            <a:lvl1pPr algn="ctr">
              <a:defRPr sz="1050" b="1" i="0" spc="225">
                <a:solidFill>
                  <a:schemeClr val="accent5"/>
                </a:solidFill>
                <a:latin typeface="Gentona SemiBold" pitchFamily="2" charset="77"/>
              </a:defRPr>
            </a:lvl1pPr>
          </a:lstStyle>
          <a:p>
            <a:pPr lvl="0"/>
            <a:r>
              <a:rPr lang="en-US" dirty="0"/>
              <a:t>CLICK TO EDIT MASTER TEXT STYLES</a:t>
            </a:r>
          </a:p>
        </p:txBody>
      </p:sp>
      <p:sp>
        <p:nvSpPr>
          <p:cNvPr id="2" name="Slide Number Placeholder 1">
            <a:extLst>
              <a:ext uri="{FF2B5EF4-FFF2-40B4-BE49-F238E27FC236}">
                <a16:creationId xmlns:a16="http://schemas.microsoft.com/office/drawing/2014/main" id="{953C8FF8-821A-694C-BE8D-3C30F66B5F28}"/>
              </a:ext>
            </a:extLst>
          </p:cNvPr>
          <p:cNvSpPr>
            <a:spLocks noGrp="1"/>
          </p:cNvSpPr>
          <p:nvPr>
            <p:ph type="sldNum" sz="quarter" idx="13"/>
          </p:nvPr>
        </p:nvSpPr>
        <p:spPr/>
        <p:txBody>
          <a:bodyPr/>
          <a:lstStyle>
            <a:lvl1pPr>
              <a:defRPr>
                <a:solidFill>
                  <a:schemeClr val="tx2"/>
                </a:solidFill>
              </a:defRPr>
            </a:lvl1pPr>
          </a:lstStyle>
          <a:p>
            <a:fld id="{F2720FCF-2D84-8E4C-B05E-7411062F1B0B}" type="slidenum">
              <a:rPr lang="en-US" smtClean="0"/>
              <a:pPr/>
              <a:t>‹#›</a:t>
            </a:fld>
            <a:endParaRPr lang="en-US"/>
          </a:p>
        </p:txBody>
      </p:sp>
      <p:pic>
        <p:nvPicPr>
          <p:cNvPr id="15" name="Picture 14">
            <a:extLst>
              <a:ext uri="{FF2B5EF4-FFF2-40B4-BE49-F238E27FC236}">
                <a16:creationId xmlns:a16="http://schemas.microsoft.com/office/drawing/2014/main" id="{9BFA826F-C702-494B-AE7B-59675C0155E5}"/>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112811" y="0"/>
            <a:ext cx="472080" cy="472080"/>
          </a:xfrm>
          <a:prstGeom prst="rect">
            <a:avLst/>
          </a:prstGeom>
        </p:spPr>
      </p:pic>
    </p:spTree>
    <p:extLst>
      <p:ext uri="{BB962C8B-B14F-4D97-AF65-F5344CB8AC3E}">
        <p14:creationId xmlns:p14="http://schemas.microsoft.com/office/powerpoint/2010/main" val="12231410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6" name="Title 18">
            <a:extLst>
              <a:ext uri="{FF2B5EF4-FFF2-40B4-BE49-F238E27FC236}">
                <a16:creationId xmlns:a16="http://schemas.microsoft.com/office/drawing/2014/main" id="{49F300AA-822B-4643-8DC2-3D205B78C90F}"/>
              </a:ext>
            </a:extLst>
          </p:cNvPr>
          <p:cNvSpPr>
            <a:spLocks noGrp="1"/>
          </p:cNvSpPr>
          <p:nvPr>
            <p:ph type="title"/>
          </p:nvPr>
        </p:nvSpPr>
        <p:spPr>
          <a:xfrm>
            <a:off x="489504" y="492868"/>
            <a:ext cx="7886700" cy="975410"/>
          </a:xfrm>
        </p:spPr>
        <p:txBody>
          <a:bodyPr anchor="b">
            <a:normAutofit/>
          </a:bodyPr>
          <a:lstStyle>
            <a:lvl1pPr>
              <a:defRPr sz="1575" b="1" i="0">
                <a:solidFill>
                  <a:schemeClr val="accent2"/>
                </a:solidFill>
                <a:latin typeface="Gentona SemiBold" pitchFamily="2" charset="77"/>
              </a:defRPr>
            </a:lvl1pPr>
          </a:lstStyle>
          <a:p>
            <a:r>
              <a:rPr lang="en-US"/>
              <a:t>Click to edit Master title style</a:t>
            </a:r>
            <a:endParaRPr lang="en-US" dirty="0"/>
          </a:p>
        </p:txBody>
      </p:sp>
      <p:sp>
        <p:nvSpPr>
          <p:cNvPr id="7" name="Text Placeholder 20">
            <a:extLst>
              <a:ext uri="{FF2B5EF4-FFF2-40B4-BE49-F238E27FC236}">
                <a16:creationId xmlns:a16="http://schemas.microsoft.com/office/drawing/2014/main" id="{B8949BA5-F6D9-3040-9A5F-DB073A7FDD55}"/>
              </a:ext>
            </a:extLst>
          </p:cNvPr>
          <p:cNvSpPr>
            <a:spLocks noGrp="1"/>
          </p:cNvSpPr>
          <p:nvPr>
            <p:ph type="body" sz="quarter" idx="10"/>
          </p:nvPr>
        </p:nvSpPr>
        <p:spPr>
          <a:xfrm>
            <a:off x="1038640" y="1863434"/>
            <a:ext cx="7468200" cy="4676505"/>
          </a:xfrm>
        </p:spPr>
        <p:txBody>
          <a:bodyPr>
            <a:normAutofit/>
          </a:bodyPr>
          <a:lstStyle>
            <a:lvl1pPr marL="0" indent="0">
              <a:buFont typeface="Arial" panose="020B0604020202020204" pitchFamily="34" charset="0"/>
              <a:buNone/>
              <a:defRPr sz="1200">
                <a:solidFill>
                  <a:srgbClr val="002060"/>
                </a:solidFill>
              </a:defRPr>
            </a:lvl1pPr>
            <a:lvl2pPr marL="342884" indent="0">
              <a:buFont typeface="Arial" panose="020B0604020202020204" pitchFamily="34" charset="0"/>
              <a:buNone/>
              <a:defRPr sz="1050">
                <a:solidFill>
                  <a:srgbClr val="002060"/>
                </a:solidFill>
              </a:defRPr>
            </a:lvl2pPr>
            <a:lvl3pPr marL="685766" indent="0">
              <a:buFont typeface="Arial" panose="020B0604020202020204" pitchFamily="34" charset="0"/>
              <a:buNone/>
              <a:defRPr sz="1000">
                <a:solidFill>
                  <a:srgbClr val="002060"/>
                </a:solidFill>
              </a:defRPr>
            </a:lvl3pPr>
            <a:lvl4pPr marL="1028649" indent="0">
              <a:buFont typeface="Arial" panose="020B0604020202020204" pitchFamily="34" charset="0"/>
              <a:buNone/>
              <a:defRPr sz="900">
                <a:solidFill>
                  <a:srgbClr val="002060"/>
                </a:solidFill>
              </a:defRPr>
            </a:lvl4pPr>
            <a:lvl5pPr marL="1371532" indent="0">
              <a:buFont typeface="Arial" panose="020B0604020202020204" pitchFamily="34" charset="0"/>
              <a:buNone/>
              <a:defRPr sz="800">
                <a:solidFill>
                  <a:srgbClr val="00206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0A6B1E57-E9CF-2945-BCFE-4A98A81A8164}"/>
              </a:ext>
            </a:extLst>
          </p:cNvPr>
          <p:cNvCxnSpPr/>
          <p:nvPr userDrawn="1"/>
        </p:nvCxnSpPr>
        <p:spPr>
          <a:xfrm>
            <a:off x="0" y="1468278"/>
            <a:ext cx="3378820" cy="0"/>
          </a:xfrm>
          <a:prstGeom prst="line">
            <a:avLst/>
          </a:prstGeom>
          <a:ln w="12700">
            <a:solidFill>
              <a:srgbClr val="F37021"/>
            </a:solidFill>
          </a:ln>
        </p:spPr>
        <p:style>
          <a:lnRef idx="1">
            <a:schemeClr val="accent1"/>
          </a:lnRef>
          <a:fillRef idx="0">
            <a:schemeClr val="accent1"/>
          </a:fillRef>
          <a:effectRef idx="0">
            <a:schemeClr val="accent1"/>
          </a:effectRef>
          <a:fontRef idx="minor">
            <a:schemeClr val="tx1"/>
          </a:fontRef>
        </p:style>
      </p:cxnSp>
      <p:sp>
        <p:nvSpPr>
          <p:cNvPr id="9" name="Text Placeholder 35">
            <a:extLst>
              <a:ext uri="{FF2B5EF4-FFF2-40B4-BE49-F238E27FC236}">
                <a16:creationId xmlns:a16="http://schemas.microsoft.com/office/drawing/2014/main" id="{AFE1BB7D-11C8-384B-8F64-BFA990714177}"/>
              </a:ext>
            </a:extLst>
          </p:cNvPr>
          <p:cNvSpPr>
            <a:spLocks noGrp="1"/>
          </p:cNvSpPr>
          <p:nvPr>
            <p:ph type="body" sz="quarter" idx="12" hasCustomPrompt="1"/>
          </p:nvPr>
        </p:nvSpPr>
        <p:spPr>
          <a:xfrm>
            <a:off x="2" y="176621"/>
            <a:ext cx="8142051" cy="316248"/>
          </a:xfrm>
        </p:spPr>
        <p:txBody>
          <a:bodyPr>
            <a:normAutofit/>
          </a:bodyPr>
          <a:lstStyle>
            <a:lvl1pPr algn="ctr">
              <a:defRPr sz="1050" b="1" i="0" spc="225">
                <a:solidFill>
                  <a:schemeClr val="accent5"/>
                </a:solidFill>
                <a:latin typeface="Gentona SemiBold" pitchFamily="2" charset="77"/>
              </a:defRPr>
            </a:lvl1pPr>
          </a:lstStyle>
          <a:p>
            <a:pPr lvl="0"/>
            <a:r>
              <a:rPr lang="en-US" dirty="0"/>
              <a:t>CLICK TO EDIT MASTER TEXT STYLES</a:t>
            </a:r>
          </a:p>
        </p:txBody>
      </p:sp>
      <p:sp>
        <p:nvSpPr>
          <p:cNvPr id="10" name="Slide Number Placeholder 9">
            <a:extLst>
              <a:ext uri="{FF2B5EF4-FFF2-40B4-BE49-F238E27FC236}">
                <a16:creationId xmlns:a16="http://schemas.microsoft.com/office/drawing/2014/main" id="{EC47E0AD-5A17-784E-A861-59DEF2D715D4}"/>
              </a:ext>
            </a:extLst>
          </p:cNvPr>
          <p:cNvSpPr>
            <a:spLocks noGrp="1"/>
          </p:cNvSpPr>
          <p:nvPr>
            <p:ph type="sldNum" sz="quarter" idx="13"/>
          </p:nvPr>
        </p:nvSpPr>
        <p:spPr/>
        <p:txBody>
          <a:bodyPr/>
          <a:lstStyle/>
          <a:p>
            <a:fld id="{F2720FCF-2D84-8E4C-B05E-7411062F1B0B}" type="slidenum">
              <a:rPr lang="en-US" smtClean="0"/>
              <a:pPr/>
              <a:t>‹#›</a:t>
            </a:fld>
            <a:endParaRPr lang="en-US"/>
          </a:p>
        </p:txBody>
      </p:sp>
      <p:pic>
        <p:nvPicPr>
          <p:cNvPr id="12" name="Picture 11">
            <a:extLst>
              <a:ext uri="{FF2B5EF4-FFF2-40B4-BE49-F238E27FC236}">
                <a16:creationId xmlns:a16="http://schemas.microsoft.com/office/drawing/2014/main" id="{434B2FE3-8318-C142-B031-245993ACDFD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117143" y="1"/>
            <a:ext cx="472080" cy="472080"/>
          </a:xfrm>
          <a:prstGeom prst="rect">
            <a:avLst/>
          </a:prstGeom>
        </p:spPr>
      </p:pic>
    </p:spTree>
    <p:extLst>
      <p:ext uri="{BB962C8B-B14F-4D97-AF65-F5344CB8AC3E}">
        <p14:creationId xmlns:p14="http://schemas.microsoft.com/office/powerpoint/2010/main" val="598523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smtClean="0"/>
              <a:t>9/8/24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2720FCF-2D84-8E4C-B05E-7411062F1B0B}" type="slidenum">
              <a:rPr lang="en-US" smtClean="0"/>
              <a:pPr/>
              <a:t>‹#›</a:t>
            </a:fld>
            <a:endParaRPr lang="en-US"/>
          </a:p>
        </p:txBody>
      </p:sp>
    </p:spTree>
    <p:extLst>
      <p:ext uri="{BB962C8B-B14F-4D97-AF65-F5344CB8AC3E}">
        <p14:creationId xmlns:p14="http://schemas.microsoft.com/office/powerpoint/2010/main" val="3183853001"/>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55AD3F3-EE95-914C-BD12-0A34EC2C7372}"/>
              </a:ext>
            </a:extLst>
          </p:cNvPr>
          <p:cNvSpPr>
            <a:spLocks noGrp="1"/>
          </p:cNvSpPr>
          <p:nvPr>
            <p:ph type="sldNum" sz="quarter" idx="10"/>
          </p:nvPr>
        </p:nvSpPr>
        <p:spPr/>
        <p:txBody>
          <a:bodyPr/>
          <a:lstStyle/>
          <a:p>
            <a:fld id="{F2720FCF-2D84-8E4C-B05E-7411062F1B0B}" type="slidenum">
              <a:rPr lang="en-US" smtClean="0"/>
              <a:pPr/>
              <a:t>‹#›</a:t>
            </a:fld>
            <a:endParaRPr lang="en-US"/>
          </a:p>
        </p:txBody>
      </p:sp>
    </p:spTree>
    <p:extLst>
      <p:ext uri="{BB962C8B-B14F-4D97-AF65-F5344CB8AC3E}">
        <p14:creationId xmlns:p14="http://schemas.microsoft.com/office/powerpoint/2010/main" val="42111162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10"/>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34D819-9F07-4261-B09B-9E467E5D9002}" type="datetimeFigureOut">
              <a:rPr lang="en-US" smtClean="0"/>
              <a:pPr/>
              <a:t>9/8/24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2720FCF-2D84-8E4C-B05E-7411062F1B0B}" type="slidenum">
              <a:rPr lang="en-US" smtClean="0"/>
              <a:pPr/>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7485063"/>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34D819-9F07-4261-B09B-9E467E5D9002}" type="datetimeFigureOut">
              <a:rPr lang="en-US" smtClean="0"/>
              <a:t>9/8/24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2720FCF-2D84-8E4C-B05E-7411062F1B0B}" type="slidenum">
              <a:rPr lang="en-US" smtClean="0"/>
              <a:pPr/>
              <a:t>‹#›</a:t>
            </a:fld>
            <a:endParaRPr lang="en-US"/>
          </a:p>
        </p:txBody>
      </p:sp>
    </p:spTree>
    <p:extLst>
      <p:ext uri="{BB962C8B-B14F-4D97-AF65-F5344CB8AC3E}">
        <p14:creationId xmlns:p14="http://schemas.microsoft.com/office/powerpoint/2010/main" val="1384789161"/>
      </p:ext>
    </p:extLst>
  </p:cSld>
  <p:clrMapOvr>
    <a:masterClrMapping/>
  </p:clrMapOvr>
  <p:hf hd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34D819-9F07-4261-B09B-9E467E5D9002}" type="datetimeFigureOut">
              <a:rPr lang="en-US" smtClean="0"/>
              <a:t>9/8/24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2720FCF-2D84-8E4C-B05E-7411062F1B0B}" type="slidenum">
              <a:rPr lang="en-US" smtClean="0"/>
              <a:pPr/>
              <a:t>‹#›</a:t>
            </a:fld>
            <a:endParaRPr lang="en-US"/>
          </a:p>
        </p:txBody>
      </p:sp>
    </p:spTree>
    <p:extLst>
      <p:ext uri="{BB962C8B-B14F-4D97-AF65-F5344CB8AC3E}">
        <p14:creationId xmlns:p14="http://schemas.microsoft.com/office/powerpoint/2010/main" val="1049698889"/>
      </p:ext>
    </p:extLst>
  </p:cSld>
  <p:clrMapOvr>
    <a:masterClrMapping/>
  </p:clrMapOvr>
  <p:hf hdr="0" dt="0"/>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34D819-9F07-4261-B09B-9E467E5D9002}" type="datetimeFigureOut">
              <a:rPr lang="en-US" smtClean="0"/>
              <a:t>9/8/24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2720FCF-2D84-8E4C-B05E-7411062F1B0B}" type="slidenum">
              <a:rPr lang="en-US" smtClean="0"/>
              <a:pPr/>
              <a:t>‹#›</a:t>
            </a:fld>
            <a:endParaRPr lang="en-US"/>
          </a:p>
        </p:txBody>
      </p:sp>
    </p:spTree>
    <p:extLst>
      <p:ext uri="{BB962C8B-B14F-4D97-AF65-F5344CB8AC3E}">
        <p14:creationId xmlns:p14="http://schemas.microsoft.com/office/powerpoint/2010/main" val="21830079"/>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34D819-9F07-4261-B09B-9E467E5D9002}" type="datetimeFigureOut">
              <a:rPr lang="en-US" smtClean="0"/>
              <a:t>9/8/24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2720FCF-2D84-8E4C-B05E-7411062F1B0B}" type="slidenum">
              <a:rPr lang="en-US" smtClean="0"/>
              <a:pPr/>
              <a:t>‹#›</a:t>
            </a:fld>
            <a:endParaRPr lang="en-US"/>
          </a:p>
        </p:txBody>
      </p:sp>
    </p:spTree>
    <p:extLst>
      <p:ext uri="{BB962C8B-B14F-4D97-AF65-F5344CB8AC3E}">
        <p14:creationId xmlns:p14="http://schemas.microsoft.com/office/powerpoint/2010/main" val="4205195175"/>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34D819-9F07-4261-B09B-9E467E5D9002}" type="datetimeFigureOut">
              <a:rPr lang="en-US" smtClean="0"/>
              <a:t>9/8/24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2720FCF-2D84-8E4C-B05E-7411062F1B0B}" type="slidenum">
              <a:rPr lang="en-US" smtClean="0"/>
              <a:pPr/>
              <a:t>‹#›</a:t>
            </a:fld>
            <a:endParaRPr lang="en-US"/>
          </a:p>
        </p:txBody>
      </p:sp>
    </p:spTree>
    <p:extLst>
      <p:ext uri="{BB962C8B-B14F-4D97-AF65-F5344CB8AC3E}">
        <p14:creationId xmlns:p14="http://schemas.microsoft.com/office/powerpoint/2010/main" val="848554017"/>
      </p:ext>
    </p:extLst>
  </p:cSld>
  <p:clrMapOvr>
    <a:masterClrMapping/>
  </p:clrMapOvr>
  <p:hf hd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1">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334D819-9F07-4261-B09B-9E467E5D9002}" type="datetimeFigureOut">
              <a:rPr lang="en-US" smtClean="0"/>
              <a:t>9/8/24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2720FCF-2D84-8E4C-B05E-7411062F1B0B}" type="slidenum">
              <a:rPr lang="en-US" smtClean="0"/>
              <a:pPr/>
              <a:t>‹#›</a:t>
            </a:fld>
            <a:endParaRPr lang="en-US"/>
          </a:p>
        </p:txBody>
      </p:sp>
      <p:cxnSp>
        <p:nvCxnSpPr>
          <p:cNvPr id="8" name="Straight Connector 7"/>
          <p:cNvCxnSpPr/>
          <p:nvPr/>
        </p:nvCxnSpPr>
        <p:spPr>
          <a:xfrm flipV="1">
            <a:off x="629013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2549413"/>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334D819-9F07-4261-B09B-9E467E5D9002}" type="datetimeFigureOut">
              <a:rPr lang="en-US" smtClean="0"/>
              <a:pPr/>
              <a:t>9/8/24</a:t>
            </a:fld>
            <a:endParaRPr lang="en-US" dirty="0"/>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2720FCF-2D84-8E4C-B05E-7411062F1B0B}" type="slidenum">
              <a:rPr lang="en-US" smtClean="0"/>
              <a:pPr/>
              <a:t>‹#›</a:t>
            </a:fld>
            <a:endParaRPr lang="en-US"/>
          </a:p>
        </p:txBody>
      </p:sp>
      <p:cxnSp>
        <p:nvCxnSpPr>
          <p:cNvPr id="7" name="Straight Connector 6"/>
          <p:cNvCxnSpPr/>
          <p:nvPr/>
        </p:nvCxnSpPr>
        <p:spPr>
          <a:xfrm flipV="1">
            <a:off x="5715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2805757"/>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 id="2147483741" r:id="rId13"/>
    <p:sldLayoutId id="2147483654" r:id="rId14"/>
    <p:sldLayoutId id="2147483655" r:id="rId15"/>
    <p:sldLayoutId id="2147483656" r:id="rId16"/>
    <p:sldLayoutId id="2147483657" r:id="rId17"/>
    <p:sldLayoutId id="2147483650" r:id="rId18"/>
    <p:sldLayoutId id="2147483652" r:id="rId19"/>
    <p:sldLayoutId id="2147483653" r:id="rId20"/>
  </p:sldLayoutIdLst>
  <p:hf hdr="0" dt="0"/>
  <p:txStyles>
    <p:titleStyle>
      <a:lvl1pPr algn="l" defTabSz="914400" rtl="0" eaLnBrk="1" latinLnBrk="0" hangingPunct="1">
        <a:lnSpc>
          <a:spcPct val="80000"/>
        </a:lnSpc>
        <a:spcBef>
          <a:spcPct val="0"/>
        </a:spcBef>
        <a:buNone/>
        <a:defRPr sz="44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6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customXml" Target="../ink/ink5.xml"/><Relationship Id="rId18" Type="http://schemas.openxmlformats.org/officeDocument/2006/relationships/image" Target="../media/image23.png"/><Relationship Id="rId26" Type="http://schemas.openxmlformats.org/officeDocument/2006/relationships/image" Target="../media/image27.png"/><Relationship Id="rId3" Type="http://schemas.openxmlformats.org/officeDocument/2006/relationships/image" Target="../media/image15.png"/><Relationship Id="rId21" Type="http://schemas.openxmlformats.org/officeDocument/2006/relationships/customXml" Target="../ink/ink9.xml"/><Relationship Id="rId7" Type="http://schemas.openxmlformats.org/officeDocument/2006/relationships/customXml" Target="../ink/ink2.xml"/><Relationship Id="rId12" Type="http://schemas.openxmlformats.org/officeDocument/2006/relationships/image" Target="../media/image20.png"/><Relationship Id="rId17" Type="http://schemas.openxmlformats.org/officeDocument/2006/relationships/customXml" Target="../ink/ink7.xml"/><Relationship Id="rId25" Type="http://schemas.openxmlformats.org/officeDocument/2006/relationships/customXml" Target="../ink/ink11.xml"/><Relationship Id="rId2" Type="http://schemas.openxmlformats.org/officeDocument/2006/relationships/notesSlide" Target="../notesSlides/notesSlide3.xml"/><Relationship Id="rId16" Type="http://schemas.openxmlformats.org/officeDocument/2006/relationships/image" Target="../media/image22.png"/><Relationship Id="rId20" Type="http://schemas.openxmlformats.org/officeDocument/2006/relationships/image" Target="../media/image24.png"/><Relationship Id="rId1" Type="http://schemas.openxmlformats.org/officeDocument/2006/relationships/slideLayout" Target="../slideLayouts/slideLayout13.xml"/><Relationship Id="rId6" Type="http://schemas.openxmlformats.org/officeDocument/2006/relationships/image" Target="../media/image17.png"/><Relationship Id="rId11" Type="http://schemas.openxmlformats.org/officeDocument/2006/relationships/customXml" Target="../ink/ink4.xml"/><Relationship Id="rId24" Type="http://schemas.openxmlformats.org/officeDocument/2006/relationships/image" Target="../media/image26.png"/><Relationship Id="rId5" Type="http://schemas.openxmlformats.org/officeDocument/2006/relationships/customXml" Target="../ink/ink1.xml"/><Relationship Id="rId15" Type="http://schemas.openxmlformats.org/officeDocument/2006/relationships/customXml" Target="../ink/ink6.xml"/><Relationship Id="rId23" Type="http://schemas.openxmlformats.org/officeDocument/2006/relationships/customXml" Target="../ink/ink10.xml"/><Relationship Id="rId10" Type="http://schemas.openxmlformats.org/officeDocument/2006/relationships/image" Target="../media/image19.png"/><Relationship Id="rId19" Type="http://schemas.openxmlformats.org/officeDocument/2006/relationships/customXml" Target="../ink/ink8.xml"/><Relationship Id="rId4" Type="http://schemas.openxmlformats.org/officeDocument/2006/relationships/image" Target="../media/image16.png"/><Relationship Id="rId9" Type="http://schemas.openxmlformats.org/officeDocument/2006/relationships/customXml" Target="../ink/ink3.xml"/><Relationship Id="rId14" Type="http://schemas.openxmlformats.org/officeDocument/2006/relationships/image" Target="../media/image21.png"/><Relationship Id="rId22" Type="http://schemas.openxmlformats.org/officeDocument/2006/relationships/image" Target="../media/image25.png"/></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image" Target="../media/image28.png"/><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3.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 Id="rId14" Type="http://schemas.openxmlformats.org/officeDocument/2006/relationships/image" Target="../media/image29.png"/></Relationships>
</file>

<file path=ppt/slides/_rels/slide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EE910B4-C614-834A-8775-33F9EBB06A37}"/>
              </a:ext>
            </a:extLst>
          </p:cNvPr>
          <p:cNvSpPr>
            <a:spLocks noGrp="1"/>
          </p:cNvSpPr>
          <p:nvPr>
            <p:ph type="title"/>
          </p:nvPr>
        </p:nvSpPr>
        <p:spPr/>
        <p:txBody>
          <a:bodyPr/>
          <a:lstStyle/>
          <a:p>
            <a:br>
              <a:rPr lang="en-US" dirty="0"/>
            </a:br>
            <a:endParaRPr lang="en-US" dirty="0"/>
          </a:p>
        </p:txBody>
      </p:sp>
      <p:sp>
        <p:nvSpPr>
          <p:cNvPr id="6" name="Content Placeholder 5">
            <a:extLst>
              <a:ext uri="{FF2B5EF4-FFF2-40B4-BE49-F238E27FC236}">
                <a16:creationId xmlns:a16="http://schemas.microsoft.com/office/drawing/2014/main" id="{F51FD09A-2AD7-514F-A110-E0AD1586EDE5}"/>
              </a:ext>
            </a:extLst>
          </p:cNvPr>
          <p:cNvSpPr>
            <a:spLocks noGrp="1"/>
          </p:cNvSpPr>
          <p:nvPr>
            <p:ph sz="quarter" idx="10"/>
          </p:nvPr>
        </p:nvSpPr>
        <p:spPr>
          <a:xfrm>
            <a:off x="522391" y="2143849"/>
            <a:ext cx="7887091" cy="2096453"/>
          </a:xfrm>
        </p:spPr>
        <p:txBody>
          <a:bodyPr/>
          <a:lstStyle/>
          <a:p>
            <a:r>
              <a:rPr lang="en-US" sz="2400" dirty="0"/>
              <a:t>Women and Economic Statecraft: </a:t>
            </a:r>
          </a:p>
          <a:p>
            <a:r>
              <a:rPr lang="en-US" sz="2400" dirty="0"/>
              <a:t>The Negative Impact International Economic Sanctions Visit on Women</a:t>
            </a:r>
          </a:p>
        </p:txBody>
      </p:sp>
      <p:sp>
        <p:nvSpPr>
          <p:cNvPr id="13" name="Slide Number Placeholder 12">
            <a:extLst>
              <a:ext uri="{FF2B5EF4-FFF2-40B4-BE49-F238E27FC236}">
                <a16:creationId xmlns:a16="http://schemas.microsoft.com/office/drawing/2014/main" id="{307A2EA5-CD5D-234D-8AED-AF954C48609D}"/>
              </a:ext>
            </a:extLst>
          </p:cNvPr>
          <p:cNvSpPr>
            <a:spLocks noGrp="1"/>
          </p:cNvSpPr>
          <p:nvPr>
            <p:ph type="sldNum" sz="quarter" idx="12"/>
          </p:nvPr>
        </p:nvSpPr>
        <p:spPr/>
        <p:txBody>
          <a:bodyPr/>
          <a:lstStyle/>
          <a:p>
            <a:fld id="{F2720FCF-2D84-8E4C-B05E-7411062F1B0B}" type="slidenum">
              <a:rPr lang="en-US" smtClean="0"/>
              <a:pPr/>
              <a:t>1</a:t>
            </a:fld>
            <a:endParaRPr lang="en-US"/>
          </a:p>
        </p:txBody>
      </p:sp>
      <p:sp>
        <p:nvSpPr>
          <p:cNvPr id="7" name="Content Placeholder 6">
            <a:extLst>
              <a:ext uri="{FF2B5EF4-FFF2-40B4-BE49-F238E27FC236}">
                <a16:creationId xmlns:a16="http://schemas.microsoft.com/office/drawing/2014/main" id="{93F0EDB2-1FED-204A-A309-04C990C5BD9B}"/>
              </a:ext>
            </a:extLst>
          </p:cNvPr>
          <p:cNvSpPr>
            <a:spLocks noGrp="1"/>
          </p:cNvSpPr>
          <p:nvPr>
            <p:ph sz="quarter" idx="4294967295"/>
          </p:nvPr>
        </p:nvSpPr>
        <p:spPr>
          <a:xfrm>
            <a:off x="606425" y="4147391"/>
            <a:ext cx="7886700" cy="1849437"/>
          </a:xfrm>
        </p:spPr>
        <p:txBody>
          <a:bodyPr>
            <a:normAutofit/>
          </a:bodyPr>
          <a:lstStyle/>
          <a:p>
            <a:pPr algn="r"/>
            <a:r>
              <a:rPr lang="en-US" altLang="zh-CN" dirty="0">
                <a:solidFill>
                  <a:schemeClr val="bg1"/>
                </a:solidFill>
              </a:rPr>
              <a:t>POS</a:t>
            </a:r>
            <a:r>
              <a:rPr lang="zh-CN" altLang="en-US" dirty="0">
                <a:solidFill>
                  <a:schemeClr val="bg1"/>
                </a:solidFill>
              </a:rPr>
              <a:t> </a:t>
            </a:r>
            <a:r>
              <a:rPr lang="en-US" altLang="zh-CN" dirty="0">
                <a:solidFill>
                  <a:schemeClr val="bg1"/>
                </a:solidFill>
              </a:rPr>
              <a:t>6933</a:t>
            </a:r>
            <a:r>
              <a:rPr lang="zh-CN" altLang="en-US" dirty="0">
                <a:solidFill>
                  <a:schemeClr val="bg1"/>
                </a:solidFill>
              </a:rPr>
              <a:t> </a:t>
            </a:r>
            <a:r>
              <a:rPr lang="en-US" altLang="zh-CN" dirty="0">
                <a:solidFill>
                  <a:schemeClr val="bg1"/>
                </a:solidFill>
              </a:rPr>
              <a:t>MLE</a:t>
            </a:r>
            <a:endParaRPr lang="en-US" dirty="0">
              <a:solidFill>
                <a:schemeClr val="bg1"/>
              </a:solidFill>
            </a:endParaRPr>
          </a:p>
          <a:p>
            <a:pPr algn="r"/>
            <a:r>
              <a:rPr lang="en-US" dirty="0">
                <a:solidFill>
                  <a:schemeClr val="bg1"/>
                </a:solidFill>
              </a:rPr>
              <a:t>Xiao Sun</a:t>
            </a:r>
          </a:p>
          <a:p>
            <a:pPr algn="r"/>
            <a:r>
              <a:rPr lang="en-US" dirty="0">
                <a:solidFill>
                  <a:schemeClr val="bg1"/>
                </a:solidFill>
              </a:rPr>
              <a:t>Fall 2021</a:t>
            </a:r>
          </a:p>
          <a:p>
            <a:endParaRPr lang="en-US" dirty="0">
              <a:solidFill>
                <a:schemeClr val="bg1"/>
              </a:solidFill>
            </a:endParaRPr>
          </a:p>
        </p:txBody>
      </p:sp>
    </p:spTree>
    <p:extLst>
      <p:ext uri="{BB962C8B-B14F-4D97-AF65-F5344CB8AC3E}">
        <p14:creationId xmlns:p14="http://schemas.microsoft.com/office/powerpoint/2010/main" val="1972329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F5911-5F9F-8446-A8F6-C2C1D7878D18}"/>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39B1E83D-EF1C-3B46-B3B2-5C886B03F952}"/>
              </a:ext>
            </a:extLst>
          </p:cNvPr>
          <p:cNvSpPr>
            <a:spLocks noGrp="1"/>
          </p:cNvSpPr>
          <p:nvPr>
            <p:ph type="body" sz="quarter" idx="10"/>
          </p:nvPr>
        </p:nvSpPr>
        <p:spPr>
          <a:xfrm>
            <a:off x="161365" y="1863434"/>
            <a:ext cx="8982635" cy="4676505"/>
          </a:xfrm>
        </p:spPr>
        <p:txBody>
          <a:bodyPr/>
          <a:lstStyle/>
          <a:p>
            <a:pPr marL="0" indent="0">
              <a:buNone/>
            </a:pPr>
            <a:r>
              <a:rPr lang="en-US" sz="1800" dirty="0"/>
              <a:t>A. Cooper Drury and </a:t>
            </a:r>
            <a:r>
              <a:rPr lang="en-US" sz="1800" dirty="0" err="1"/>
              <a:t>Dursun</a:t>
            </a:r>
            <a:r>
              <a:rPr lang="en-US" sz="1800" dirty="0"/>
              <a:t> </a:t>
            </a:r>
            <a:r>
              <a:rPr lang="en-US" sz="1800" dirty="0" err="1"/>
              <a:t>Peksen</a:t>
            </a:r>
            <a:r>
              <a:rPr lang="en-US" sz="1800" dirty="0"/>
              <a:t>. "Women and economic statecraft: The negative impact international economic sanctions visit on women." </a:t>
            </a:r>
            <a:r>
              <a:rPr lang="en-US" sz="1800" i="1" dirty="0"/>
              <a:t>European Journal of International Relations</a:t>
            </a:r>
            <a:r>
              <a:rPr lang="en-US" sz="1800" dirty="0"/>
              <a:t> 20, no. 2 (2014): 463-490.</a:t>
            </a:r>
            <a:endParaRPr lang="en-US" altLang="zh-CN" sz="1800" dirty="0"/>
          </a:p>
          <a:p>
            <a:pPr marL="0" indent="0">
              <a:buNone/>
            </a:pPr>
            <a:r>
              <a:rPr lang="en-US" altLang="zh-CN" sz="2000" dirty="0"/>
              <a:t>Two arguments</a:t>
            </a:r>
          </a:p>
          <a:p>
            <a:r>
              <a:rPr lang="en-US" sz="1600" dirty="0"/>
              <a:t>economic sanctions are likely to worsen women's economic , social, and political status </a:t>
            </a:r>
          </a:p>
          <a:p>
            <a:r>
              <a:rPr lang="en-US" sz="1600" dirty="0"/>
              <a:t>﻿negative impact of economic coercion on women’s well-being is conditioned by the wealth of a targeted country</a:t>
            </a:r>
          </a:p>
          <a:p>
            <a:pPr marL="0" indent="0">
              <a:buNone/>
            </a:pPr>
            <a:endParaRPr lang="en-US" dirty="0"/>
          </a:p>
          <a:p>
            <a:pPr marL="0" indent="0">
              <a:buNone/>
            </a:pPr>
            <a:r>
              <a:rPr lang="en-US" sz="1800" dirty="0"/>
              <a:t>Scope and Datasets</a:t>
            </a:r>
          </a:p>
          <a:p>
            <a:r>
              <a:rPr lang="en-US" altLang="zh-CN" dirty="0"/>
              <a:t>Global analysis: all countries from 1971-2005. Dataset: 1970-2004.</a:t>
            </a:r>
          </a:p>
          <a:p>
            <a:r>
              <a:rPr lang="en-US" dirty="0" err="1"/>
              <a:t>Cingranelli</a:t>
            </a:r>
            <a:r>
              <a:rPr lang="en-US" dirty="0"/>
              <a:t>–Richards (CIRI) Human Rights Database, World Development indicators database of the World Bank, </a:t>
            </a:r>
            <a:r>
              <a:rPr lang="en-US" dirty="0" err="1"/>
              <a:t>Hufbauer</a:t>
            </a:r>
            <a:r>
              <a:rPr lang="en-US" dirty="0"/>
              <a:t> et al.’s economic sanction data, Armed Conflict Database, Polity IV dataset</a:t>
            </a:r>
            <a:r>
              <a:rPr lang="en-US" altLang="zh-CN" dirty="0"/>
              <a:t>,</a:t>
            </a:r>
            <a:r>
              <a:rPr lang="zh-CN" altLang="en-US" dirty="0"/>
              <a:t> </a:t>
            </a:r>
            <a:r>
              <a:rPr lang="en-US" altLang="zh-CN" dirty="0"/>
              <a:t>etc.</a:t>
            </a:r>
            <a:r>
              <a:rPr lang="en-US" dirty="0"/>
              <a:t> </a:t>
            </a:r>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endParaRPr lang="en-US" dirty="0"/>
          </a:p>
        </p:txBody>
      </p:sp>
      <p:sp>
        <p:nvSpPr>
          <p:cNvPr id="4" name="Text Placeholder 3">
            <a:extLst>
              <a:ext uri="{FF2B5EF4-FFF2-40B4-BE49-F238E27FC236}">
                <a16:creationId xmlns:a16="http://schemas.microsoft.com/office/drawing/2014/main" id="{E9F2E0D1-A7DA-154F-8007-F4304AF3F838}"/>
              </a:ext>
            </a:extLst>
          </p:cNvPr>
          <p:cNvSpPr>
            <a:spLocks noGrp="1"/>
          </p:cNvSpPr>
          <p:nvPr>
            <p:ph type="body" sz="quarter" idx="12"/>
          </p:nvPr>
        </p:nvSpPr>
        <p:spPr/>
        <p:txBody>
          <a:bodyPr/>
          <a:lstStyle/>
          <a:p>
            <a:endParaRPr lang="en-US"/>
          </a:p>
        </p:txBody>
      </p:sp>
      <p:sp>
        <p:nvSpPr>
          <p:cNvPr id="5" name="Slide Number Placeholder 4">
            <a:extLst>
              <a:ext uri="{FF2B5EF4-FFF2-40B4-BE49-F238E27FC236}">
                <a16:creationId xmlns:a16="http://schemas.microsoft.com/office/drawing/2014/main" id="{C9777B46-DE7E-7142-B707-D46A990F93F0}"/>
              </a:ext>
            </a:extLst>
          </p:cNvPr>
          <p:cNvSpPr>
            <a:spLocks noGrp="1"/>
          </p:cNvSpPr>
          <p:nvPr>
            <p:ph type="sldNum" sz="quarter" idx="13"/>
          </p:nvPr>
        </p:nvSpPr>
        <p:spPr/>
        <p:txBody>
          <a:bodyPr/>
          <a:lstStyle/>
          <a:p>
            <a:fld id="{F2720FCF-2D84-8E4C-B05E-7411062F1B0B}" type="slidenum">
              <a:rPr lang="en-US" smtClean="0"/>
              <a:pPr/>
              <a:t>2</a:t>
            </a:fld>
            <a:endParaRPr lang="en-US"/>
          </a:p>
        </p:txBody>
      </p:sp>
      <p:sp>
        <p:nvSpPr>
          <p:cNvPr id="6" name="TextBox 5">
            <a:extLst>
              <a:ext uri="{FF2B5EF4-FFF2-40B4-BE49-F238E27FC236}">
                <a16:creationId xmlns:a16="http://schemas.microsoft.com/office/drawing/2014/main" id="{E28E4590-DCD6-8E4D-BFD4-3B0F4FDED401}"/>
              </a:ext>
            </a:extLst>
          </p:cNvPr>
          <p:cNvSpPr txBox="1"/>
          <p:nvPr/>
        </p:nvSpPr>
        <p:spPr>
          <a:xfrm>
            <a:off x="2302136" y="278623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474665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0997B-5224-6B4B-827B-2590421837F8}"/>
              </a:ext>
            </a:extLst>
          </p:cNvPr>
          <p:cNvSpPr>
            <a:spLocks noGrp="1"/>
          </p:cNvSpPr>
          <p:nvPr>
            <p:ph type="title"/>
          </p:nvPr>
        </p:nvSpPr>
        <p:spPr/>
        <p:txBody>
          <a:bodyPr/>
          <a:lstStyle/>
          <a:p>
            <a:r>
              <a:rPr lang="en-US" dirty="0"/>
              <a:t>Method AND MEASUREMENT</a:t>
            </a:r>
          </a:p>
        </p:txBody>
      </p:sp>
      <p:sp>
        <p:nvSpPr>
          <p:cNvPr id="3" name="Text Placeholder 2">
            <a:extLst>
              <a:ext uri="{FF2B5EF4-FFF2-40B4-BE49-F238E27FC236}">
                <a16:creationId xmlns:a16="http://schemas.microsoft.com/office/drawing/2014/main" id="{6CE7AA98-D4ED-8548-9FE5-08BC12CEA114}"/>
              </a:ext>
            </a:extLst>
          </p:cNvPr>
          <p:cNvSpPr>
            <a:spLocks noGrp="1"/>
          </p:cNvSpPr>
          <p:nvPr>
            <p:ph type="body" sz="quarter" idx="10"/>
          </p:nvPr>
        </p:nvSpPr>
        <p:spPr/>
        <p:txBody>
          <a:bodyPr/>
          <a:lstStyle/>
          <a:p>
            <a:r>
              <a:rPr lang="en-US" sz="1600" dirty="0"/>
              <a:t>Models:</a:t>
            </a:r>
            <a:r>
              <a:rPr lang="zh-CN" altLang="en-US" sz="1600" dirty="0"/>
              <a:t> </a:t>
            </a:r>
            <a:r>
              <a:rPr lang="en-US" sz="1600" dirty="0"/>
              <a:t>ordered logit model and time-series and cross-nation analysis</a:t>
            </a:r>
          </a:p>
          <a:p>
            <a:pPr marL="0" indent="0">
              <a:buNone/>
            </a:pPr>
            <a:endParaRPr lang="en-US" sz="1600" dirty="0"/>
          </a:p>
          <a:p>
            <a:r>
              <a:rPr lang="en-US" altLang="zh-CN" sz="1600" dirty="0"/>
              <a:t>DV:</a:t>
            </a:r>
            <a:r>
              <a:rPr lang="zh-CN" altLang="en-US" sz="1600" dirty="0"/>
              <a:t> </a:t>
            </a:r>
            <a:r>
              <a:rPr lang="en-US" altLang="zh-CN" sz="1600" dirty="0"/>
              <a:t>women’s</a:t>
            </a:r>
            <a:r>
              <a:rPr lang="zh-CN" altLang="en-US" sz="1600" dirty="0"/>
              <a:t> </a:t>
            </a:r>
            <a:r>
              <a:rPr lang="en-US" altLang="zh-CN" sz="1600" dirty="0"/>
              <a:t>status</a:t>
            </a:r>
            <a:r>
              <a:rPr lang="zh-CN" altLang="en-US" sz="1600" dirty="0"/>
              <a:t> </a:t>
            </a:r>
            <a:endParaRPr lang="en-US" altLang="zh-CN" sz="1600" dirty="0"/>
          </a:p>
          <a:p>
            <a:pPr marL="0" indent="0">
              <a:buNone/>
            </a:pPr>
            <a:endParaRPr lang="en-US" altLang="zh-CN" dirty="0"/>
          </a:p>
          <a:p>
            <a:r>
              <a:rPr lang="en-US" altLang="zh-CN" dirty="0"/>
              <a:t>IVs:</a:t>
            </a:r>
            <a:r>
              <a:rPr lang="zh-CN" altLang="en-US" dirty="0"/>
              <a:t> </a:t>
            </a:r>
            <a:r>
              <a:rPr lang="en-US" altLang="zh-CN" b="1" dirty="0"/>
              <a:t>economic sanctions</a:t>
            </a:r>
            <a:r>
              <a:rPr lang="en-US" altLang="zh-CN" dirty="0"/>
              <a:t>,</a:t>
            </a:r>
            <a:r>
              <a:rPr lang="zh-CN" altLang="en-US" dirty="0"/>
              <a:t> </a:t>
            </a:r>
            <a:r>
              <a:rPr lang="en-US" dirty="0"/>
              <a:t>sanction costs</a:t>
            </a:r>
            <a:r>
              <a:rPr lang="en-US" altLang="zh-CN" dirty="0"/>
              <a:t>,</a:t>
            </a:r>
            <a:r>
              <a:rPr lang="zh-CN" altLang="en-US" dirty="0"/>
              <a:t> </a:t>
            </a:r>
            <a:r>
              <a:rPr lang="en-US" dirty="0"/>
              <a:t>multilateral sanction</a:t>
            </a:r>
            <a:r>
              <a:rPr lang="en-US" altLang="zh-CN" dirty="0"/>
              <a:t>,</a:t>
            </a:r>
            <a:r>
              <a:rPr lang="zh-CN" altLang="en-US" dirty="0"/>
              <a:t> </a:t>
            </a:r>
            <a:r>
              <a:rPr lang="en-US" dirty="0"/>
              <a:t>humanitarian sanction </a:t>
            </a:r>
            <a:endParaRPr lang="en-US" altLang="zh-CN" dirty="0"/>
          </a:p>
          <a:p>
            <a:r>
              <a:rPr lang="en-US" altLang="zh-CN" dirty="0"/>
              <a:t>Control:</a:t>
            </a:r>
            <a:r>
              <a:rPr lang="zh-CN" altLang="en-US" dirty="0"/>
              <a:t> </a:t>
            </a:r>
            <a:r>
              <a:rPr lang="en-US" altLang="zh-CN" dirty="0"/>
              <a:t>GDP Per Capita,</a:t>
            </a:r>
            <a:r>
              <a:rPr lang="zh-CN" altLang="en-US" dirty="0"/>
              <a:t> </a:t>
            </a:r>
            <a:r>
              <a:rPr lang="en-US" altLang="zh-CN" dirty="0"/>
              <a:t>democracy,</a:t>
            </a:r>
            <a:r>
              <a:rPr lang="zh-CN" altLang="en-US" dirty="0"/>
              <a:t> </a:t>
            </a:r>
            <a:r>
              <a:rPr lang="en-US" dirty="0"/>
              <a:t>economic openness</a:t>
            </a:r>
            <a:r>
              <a:rPr lang="en-US" altLang="zh-CN" dirty="0"/>
              <a:t>,</a:t>
            </a:r>
            <a:r>
              <a:rPr lang="zh-CN" altLang="en-US" dirty="0"/>
              <a:t> </a:t>
            </a:r>
            <a:r>
              <a:rPr lang="en-US" dirty="0"/>
              <a:t>civil war and interstate war</a:t>
            </a:r>
            <a:r>
              <a:rPr lang="en-US" altLang="zh-CN" dirty="0"/>
              <a:t>,</a:t>
            </a:r>
            <a:r>
              <a:rPr lang="zh-CN" altLang="en-US" dirty="0"/>
              <a:t> </a:t>
            </a:r>
            <a:r>
              <a:rPr lang="en-US" altLang="zh-CN" dirty="0"/>
              <a:t>peace years,</a:t>
            </a:r>
            <a:r>
              <a:rPr lang="zh-CN" altLang="en-US" dirty="0"/>
              <a:t> </a:t>
            </a:r>
            <a:r>
              <a:rPr lang="en-US" dirty="0"/>
              <a:t>region-specific effect</a:t>
            </a:r>
            <a:r>
              <a:rPr lang="zh-CN" altLang="en-US" dirty="0"/>
              <a:t> </a:t>
            </a:r>
            <a:r>
              <a:rPr lang="en-US" altLang="zh-CN" dirty="0"/>
              <a:t> </a:t>
            </a:r>
          </a:p>
          <a:p>
            <a:pPr marL="0" indent="0">
              <a:buNone/>
            </a:pPr>
            <a:endParaRPr lang="en-US" dirty="0"/>
          </a:p>
        </p:txBody>
      </p:sp>
      <p:sp>
        <p:nvSpPr>
          <p:cNvPr id="4" name="Text Placeholder 3">
            <a:extLst>
              <a:ext uri="{FF2B5EF4-FFF2-40B4-BE49-F238E27FC236}">
                <a16:creationId xmlns:a16="http://schemas.microsoft.com/office/drawing/2014/main" id="{2FE1EBA4-8659-2B45-88B2-D1933A4B52C0}"/>
              </a:ext>
            </a:extLst>
          </p:cNvPr>
          <p:cNvSpPr>
            <a:spLocks noGrp="1"/>
          </p:cNvSpPr>
          <p:nvPr>
            <p:ph type="body" sz="quarter" idx="12"/>
          </p:nvPr>
        </p:nvSpPr>
        <p:spPr/>
        <p:txBody>
          <a:bodyPr/>
          <a:lstStyle/>
          <a:p>
            <a:endParaRPr lang="en-US"/>
          </a:p>
        </p:txBody>
      </p:sp>
      <p:sp>
        <p:nvSpPr>
          <p:cNvPr id="5" name="Slide Number Placeholder 4">
            <a:extLst>
              <a:ext uri="{FF2B5EF4-FFF2-40B4-BE49-F238E27FC236}">
                <a16:creationId xmlns:a16="http://schemas.microsoft.com/office/drawing/2014/main" id="{5A1FE25F-3CE1-1940-AE0B-E9D6EF338835}"/>
              </a:ext>
            </a:extLst>
          </p:cNvPr>
          <p:cNvSpPr>
            <a:spLocks noGrp="1"/>
          </p:cNvSpPr>
          <p:nvPr>
            <p:ph type="sldNum" sz="quarter" idx="13"/>
          </p:nvPr>
        </p:nvSpPr>
        <p:spPr>
          <a:xfrm>
            <a:off x="8338671" y="6539939"/>
            <a:ext cx="730250" cy="274320"/>
          </a:xfrm>
        </p:spPr>
        <p:txBody>
          <a:bodyPr/>
          <a:lstStyle/>
          <a:p>
            <a:fld id="{F2720FCF-2D84-8E4C-B05E-7411062F1B0B}" type="slidenum">
              <a:rPr lang="en-US" smtClean="0"/>
              <a:pPr/>
              <a:t>3</a:t>
            </a:fld>
            <a:endParaRPr lang="en-US"/>
          </a:p>
        </p:txBody>
      </p:sp>
      <p:sp>
        <p:nvSpPr>
          <p:cNvPr id="7" name="Left Brace 6">
            <a:extLst>
              <a:ext uri="{FF2B5EF4-FFF2-40B4-BE49-F238E27FC236}">
                <a16:creationId xmlns:a16="http://schemas.microsoft.com/office/drawing/2014/main" id="{8BD8031A-5A53-C743-BFFA-9E13193F92B3}"/>
              </a:ext>
            </a:extLst>
          </p:cNvPr>
          <p:cNvSpPr/>
          <p:nvPr/>
        </p:nvSpPr>
        <p:spPr>
          <a:xfrm>
            <a:off x="2954782" y="2295099"/>
            <a:ext cx="349956" cy="830997"/>
          </a:xfrm>
          <a:prstGeom prst="leftBrace">
            <a:avLst>
              <a:gd name="adj1" fmla="val 50269"/>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9" name="TextBox 8">
            <a:extLst>
              <a:ext uri="{FF2B5EF4-FFF2-40B4-BE49-F238E27FC236}">
                <a16:creationId xmlns:a16="http://schemas.microsoft.com/office/drawing/2014/main" id="{2FEEE0EA-2501-8A46-ADD1-4AE3EFC3BC36}"/>
              </a:ext>
            </a:extLst>
          </p:cNvPr>
          <p:cNvSpPr txBox="1"/>
          <p:nvPr/>
        </p:nvSpPr>
        <p:spPr>
          <a:xfrm>
            <a:off x="3330223" y="2336800"/>
            <a:ext cx="4676364" cy="830997"/>
          </a:xfrm>
          <a:prstGeom prst="rect">
            <a:avLst/>
          </a:prstGeom>
          <a:noFill/>
        </p:spPr>
        <p:txBody>
          <a:bodyPr wrap="square" rtlCol="0">
            <a:spAutoFit/>
          </a:bodyPr>
          <a:lstStyle/>
          <a:p>
            <a:pPr marL="285750" indent="-285750">
              <a:buFont typeface="Arial" panose="020B0604020202020204" pitchFamily="34" charset="0"/>
              <a:buChar char="•"/>
            </a:pPr>
            <a:r>
              <a:rPr lang="en-US" altLang="zh-CN" sz="1600" dirty="0"/>
              <a:t>Economic</a:t>
            </a:r>
            <a:r>
              <a:rPr lang="zh-CN" altLang="en-US" sz="1600" dirty="0"/>
              <a:t> </a:t>
            </a:r>
            <a:r>
              <a:rPr lang="en-US" altLang="zh-CN" sz="1600" dirty="0"/>
              <a:t>rights</a:t>
            </a:r>
            <a:r>
              <a:rPr lang="zh-CN" altLang="en-US" sz="1600" dirty="0"/>
              <a:t> </a:t>
            </a:r>
            <a:r>
              <a:rPr lang="en-US" altLang="zh-CN" sz="1600" dirty="0"/>
              <a:t>+</a:t>
            </a:r>
            <a:r>
              <a:rPr lang="zh-CN" altLang="en-US" sz="1600" dirty="0"/>
              <a:t> </a:t>
            </a:r>
            <a:r>
              <a:rPr lang="en-US" altLang="zh-CN" sz="1600" dirty="0"/>
              <a:t>female</a:t>
            </a:r>
            <a:r>
              <a:rPr lang="zh-CN" altLang="en-US" sz="1600" dirty="0"/>
              <a:t> </a:t>
            </a:r>
            <a:r>
              <a:rPr lang="en-US" altLang="zh-CN" sz="1600" dirty="0"/>
              <a:t>labor</a:t>
            </a:r>
            <a:r>
              <a:rPr lang="zh-CN" altLang="en-US" sz="1600" dirty="0"/>
              <a:t> </a:t>
            </a:r>
            <a:r>
              <a:rPr lang="en-US" altLang="zh-CN" sz="1600" dirty="0"/>
              <a:t>participation</a:t>
            </a:r>
          </a:p>
          <a:p>
            <a:pPr marL="285750" indent="-285750">
              <a:buFont typeface="Arial" panose="020B0604020202020204" pitchFamily="34" charset="0"/>
              <a:buChar char="•"/>
            </a:pPr>
            <a:r>
              <a:rPr lang="en-US" altLang="zh-CN" sz="1600" dirty="0"/>
              <a:t>Social</a:t>
            </a:r>
            <a:r>
              <a:rPr lang="zh-CN" altLang="en-US" sz="1600" dirty="0"/>
              <a:t> </a:t>
            </a:r>
            <a:r>
              <a:rPr lang="en-US" altLang="zh-CN" sz="1600" dirty="0"/>
              <a:t>rights</a:t>
            </a:r>
          </a:p>
          <a:p>
            <a:pPr marL="285750" indent="-285750">
              <a:buFont typeface="Arial" panose="020B0604020202020204" pitchFamily="34" charset="0"/>
              <a:buChar char="•"/>
            </a:pPr>
            <a:r>
              <a:rPr lang="en-US" altLang="zh-CN" sz="1600" dirty="0"/>
              <a:t>Political</a:t>
            </a:r>
            <a:r>
              <a:rPr lang="zh-CN" altLang="en-US" sz="1600" dirty="0"/>
              <a:t> </a:t>
            </a:r>
            <a:r>
              <a:rPr lang="en-US" altLang="zh-CN" sz="1600" dirty="0"/>
              <a:t>rights</a:t>
            </a:r>
            <a:endParaRPr lang="en-US" sz="1600" dirty="0"/>
          </a:p>
        </p:txBody>
      </p:sp>
      <p:pic>
        <p:nvPicPr>
          <p:cNvPr id="11" name="Picture 10" descr="Chart, bar chart&#10;&#10;Description automatically generated">
            <a:extLst>
              <a:ext uri="{FF2B5EF4-FFF2-40B4-BE49-F238E27FC236}">
                <a16:creationId xmlns:a16="http://schemas.microsoft.com/office/drawing/2014/main" id="{99AB23DE-819F-8E44-A274-0FB8AADD8D13}"/>
              </a:ext>
            </a:extLst>
          </p:cNvPr>
          <p:cNvPicPr>
            <a:picLocks noChangeAspect="1"/>
          </p:cNvPicPr>
          <p:nvPr/>
        </p:nvPicPr>
        <p:blipFill>
          <a:blip r:embed="rId3"/>
          <a:stretch>
            <a:fillRect/>
          </a:stretch>
        </p:blipFill>
        <p:spPr>
          <a:xfrm>
            <a:off x="541724" y="4422776"/>
            <a:ext cx="7665156" cy="2435224"/>
          </a:xfrm>
          <a:prstGeom prst="rect">
            <a:avLst/>
          </a:prstGeom>
        </p:spPr>
      </p:pic>
      <p:pic>
        <p:nvPicPr>
          <p:cNvPr id="12" name="Picture 11" descr="Chart&#10;&#10;Description automatically generated with low confidence">
            <a:extLst>
              <a:ext uri="{FF2B5EF4-FFF2-40B4-BE49-F238E27FC236}">
                <a16:creationId xmlns:a16="http://schemas.microsoft.com/office/drawing/2014/main" id="{A9E4DCCE-7D9F-D143-9C1F-1303AC5FD0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1724" y="4261485"/>
            <a:ext cx="2596515" cy="2596515"/>
          </a:xfrm>
          <a:prstGeom prst="rect">
            <a:avLst/>
          </a:prstGeom>
        </p:spPr>
      </p:pic>
      <p:pic>
        <p:nvPicPr>
          <p:cNvPr id="13" name="Picture 12" descr="Chart, scatter chart&#10;&#10;Description automatically generated">
            <a:extLst>
              <a:ext uri="{FF2B5EF4-FFF2-40B4-BE49-F238E27FC236}">
                <a16:creationId xmlns:a16="http://schemas.microsoft.com/office/drawing/2014/main" id="{35AD5270-23A8-A341-B6ED-D17CA39F9D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26024" y="4266108"/>
            <a:ext cx="2596515" cy="2596515"/>
          </a:xfrm>
          <a:prstGeom prst="rect">
            <a:avLst/>
          </a:prstGeom>
        </p:spPr>
      </p:pic>
      <p:pic>
        <p:nvPicPr>
          <p:cNvPr id="14" name="Picture 13" descr="A screenshot of a computer&#10;&#10;Description automatically generated with low confidence">
            <a:extLst>
              <a:ext uri="{FF2B5EF4-FFF2-40B4-BE49-F238E27FC236}">
                <a16:creationId xmlns:a16="http://schemas.microsoft.com/office/drawing/2014/main" id="{FC69FA1E-B891-1B49-8016-839EE8CE4DB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98110" y="4274788"/>
            <a:ext cx="2596515" cy="2596515"/>
          </a:xfrm>
          <a:prstGeom prst="rect">
            <a:avLst/>
          </a:prstGeom>
        </p:spPr>
      </p:pic>
    </p:spTree>
    <p:extLst>
      <p:ext uri="{BB962C8B-B14F-4D97-AF65-F5344CB8AC3E}">
        <p14:creationId xmlns:p14="http://schemas.microsoft.com/office/powerpoint/2010/main" val="1784553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7C45A-C702-8545-9A00-136CCD67C667}"/>
              </a:ext>
            </a:extLst>
          </p:cNvPr>
          <p:cNvSpPr>
            <a:spLocks noGrp="1"/>
          </p:cNvSpPr>
          <p:nvPr>
            <p:ph type="title"/>
          </p:nvPr>
        </p:nvSpPr>
        <p:spPr>
          <a:xfrm>
            <a:off x="127677" y="-246717"/>
            <a:ext cx="7886700" cy="975410"/>
          </a:xfrm>
        </p:spPr>
        <p:txBody>
          <a:bodyPr anchor="b">
            <a:normAutofit/>
          </a:bodyPr>
          <a:lstStyle/>
          <a:p>
            <a:r>
              <a:rPr lang="en-US" sz="2400" dirty="0"/>
              <a:t>replication</a:t>
            </a:r>
          </a:p>
        </p:txBody>
      </p:sp>
      <p:sp>
        <p:nvSpPr>
          <p:cNvPr id="10" name="Text Placeholder 3">
            <a:extLst>
              <a:ext uri="{FF2B5EF4-FFF2-40B4-BE49-F238E27FC236}">
                <a16:creationId xmlns:a16="http://schemas.microsoft.com/office/drawing/2014/main" id="{13CD3437-A152-464D-8C7F-F5BFE3B85F63}"/>
              </a:ext>
            </a:extLst>
          </p:cNvPr>
          <p:cNvSpPr>
            <a:spLocks noGrp="1"/>
          </p:cNvSpPr>
          <p:nvPr>
            <p:ph type="body" sz="quarter" idx="12"/>
          </p:nvPr>
        </p:nvSpPr>
        <p:spPr/>
        <p:txBody>
          <a:bodyPr/>
          <a:lstStyle/>
          <a:p>
            <a:endParaRPr lang="en-US"/>
          </a:p>
        </p:txBody>
      </p:sp>
      <p:sp>
        <p:nvSpPr>
          <p:cNvPr id="5" name="Slide Number Placeholder 4">
            <a:extLst>
              <a:ext uri="{FF2B5EF4-FFF2-40B4-BE49-F238E27FC236}">
                <a16:creationId xmlns:a16="http://schemas.microsoft.com/office/drawing/2014/main" id="{966A925B-9B13-DA42-ADBC-4689628B49F8}"/>
              </a:ext>
            </a:extLst>
          </p:cNvPr>
          <p:cNvSpPr>
            <a:spLocks noGrp="1"/>
          </p:cNvSpPr>
          <p:nvPr>
            <p:ph type="sldNum" sz="quarter" idx="13"/>
          </p:nvPr>
        </p:nvSpPr>
        <p:spPr/>
        <p:txBody>
          <a:bodyPr anchor="b">
            <a:normAutofit/>
          </a:bodyPr>
          <a:lstStyle/>
          <a:p>
            <a:pPr>
              <a:spcAft>
                <a:spcPts val="600"/>
              </a:spcAft>
            </a:pPr>
            <a:fld id="{F2720FCF-2D84-8E4C-B05E-7411062F1B0B}" type="slidenum">
              <a:rPr lang="en-US" smtClean="0"/>
              <a:pPr>
                <a:spcAft>
                  <a:spcPts val="600"/>
                </a:spcAft>
              </a:pPr>
              <a:t>4</a:t>
            </a:fld>
            <a:endParaRPr lang="en-US"/>
          </a:p>
        </p:txBody>
      </p:sp>
      <p:pic>
        <p:nvPicPr>
          <p:cNvPr id="6" name="Picture 5" descr="Table&#10;&#10;Description automatically generated">
            <a:extLst>
              <a:ext uri="{FF2B5EF4-FFF2-40B4-BE49-F238E27FC236}">
                <a16:creationId xmlns:a16="http://schemas.microsoft.com/office/drawing/2014/main" id="{A20C2EA1-504F-9B42-B88E-335379FA261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28693"/>
            <a:ext cx="4036753" cy="6075522"/>
          </a:xfrm>
          <a:prstGeom prst="rect">
            <a:avLst/>
          </a:prstGeom>
        </p:spPr>
      </p:pic>
      <p:pic>
        <p:nvPicPr>
          <p:cNvPr id="7" name="Picture 6" descr="Table&#10;&#10;Description automatically generated">
            <a:extLst>
              <a:ext uri="{FF2B5EF4-FFF2-40B4-BE49-F238E27FC236}">
                <a16:creationId xmlns:a16="http://schemas.microsoft.com/office/drawing/2014/main" id="{8D22B71B-DB9C-8942-83FD-BFD03142A2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6318" y="728693"/>
            <a:ext cx="4132207" cy="6133233"/>
          </a:xfrm>
          <a:prstGeom prst="rect">
            <a:avLst/>
          </a:prstGeom>
        </p:spPr>
      </p:pic>
      <p:sp>
        <p:nvSpPr>
          <p:cNvPr id="4" name="Rectangle 3">
            <a:extLst>
              <a:ext uri="{FF2B5EF4-FFF2-40B4-BE49-F238E27FC236}">
                <a16:creationId xmlns:a16="http://schemas.microsoft.com/office/drawing/2014/main" id="{E8542D08-15F6-BA49-BA04-8ECA16073262}"/>
              </a:ext>
            </a:extLst>
          </p:cNvPr>
          <p:cNvSpPr/>
          <p:nvPr/>
        </p:nvSpPr>
        <p:spPr>
          <a:xfrm>
            <a:off x="1140178" y="1744284"/>
            <a:ext cx="1399822" cy="4283983"/>
          </a:xfrm>
          <a:prstGeom prst="rect">
            <a:avLst/>
          </a:prstGeom>
          <a:noFill/>
          <a:ln w="25400" cmpd="sng">
            <a:solidFill>
              <a:srgbClr val="C00000"/>
            </a:solidFill>
            <a:round/>
            <a:extLst>
              <a:ext uri="{C807C97D-BFC1-408E-A445-0C87EB9F89A2}">
                <ask:lineSketchStyleProps xmlns:ask="http://schemas.microsoft.com/office/drawing/2018/sketchyshapes" sd="1219033472">
                  <a:custGeom>
                    <a:avLst/>
                    <a:gdLst>
                      <a:gd name="connsiteX0" fmla="*/ 0 w 1478845"/>
                      <a:gd name="connsiteY0" fmla="*/ 0 h 5200554"/>
                      <a:gd name="connsiteX1" fmla="*/ 1478845 w 1478845"/>
                      <a:gd name="connsiteY1" fmla="*/ 0 h 5200554"/>
                      <a:gd name="connsiteX2" fmla="*/ 1478845 w 1478845"/>
                      <a:gd name="connsiteY2" fmla="*/ 5200554 h 5200554"/>
                      <a:gd name="connsiteX3" fmla="*/ 0 w 1478845"/>
                      <a:gd name="connsiteY3" fmla="*/ 5200554 h 5200554"/>
                      <a:gd name="connsiteX4" fmla="*/ 0 w 1478845"/>
                      <a:gd name="connsiteY4" fmla="*/ 0 h 5200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8845" h="5200554" extrusionOk="0">
                        <a:moveTo>
                          <a:pt x="0" y="0"/>
                        </a:moveTo>
                        <a:cubicBezTo>
                          <a:pt x="663205" y="-26824"/>
                          <a:pt x="761110" y="31140"/>
                          <a:pt x="1478845" y="0"/>
                        </a:cubicBezTo>
                        <a:cubicBezTo>
                          <a:pt x="1345963" y="548189"/>
                          <a:pt x="1563796" y="4081461"/>
                          <a:pt x="1478845" y="5200554"/>
                        </a:cubicBezTo>
                        <a:cubicBezTo>
                          <a:pt x="1224754" y="5222825"/>
                          <a:pt x="621323" y="5279642"/>
                          <a:pt x="0" y="5200554"/>
                        </a:cubicBezTo>
                        <a:cubicBezTo>
                          <a:pt x="-20187" y="4351092"/>
                          <a:pt x="-152480" y="1932776"/>
                          <a:pt x="0" y="0"/>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p14="http://schemas.microsoft.com/office/powerpoint/2010/main">
        <mc:Choice Requires="p14">
          <p:contentPart p14:bwMode="auto" r:id="rId5">
            <p14:nvContentPartPr>
              <p14:cNvPr id="13" name="Ink 12">
                <a:extLst>
                  <a:ext uri="{FF2B5EF4-FFF2-40B4-BE49-F238E27FC236}">
                    <a16:creationId xmlns:a16="http://schemas.microsoft.com/office/drawing/2014/main" id="{BA73A179-CABD-8944-A7E1-EF66F863616D}"/>
                  </a:ext>
                </a:extLst>
              </p14:cNvPr>
              <p14:cNvContentPartPr/>
              <p14:nvPr/>
            </p14:nvContentPartPr>
            <p14:xfrm>
              <a:off x="1332378" y="2000449"/>
              <a:ext cx="718560" cy="360"/>
            </p14:xfrm>
          </p:contentPart>
        </mc:Choice>
        <mc:Fallback xmlns="">
          <p:pic>
            <p:nvPicPr>
              <p:cNvPr id="13" name="Ink 12">
                <a:extLst>
                  <a:ext uri="{FF2B5EF4-FFF2-40B4-BE49-F238E27FC236}">
                    <a16:creationId xmlns:a16="http://schemas.microsoft.com/office/drawing/2014/main" id="{BA73A179-CABD-8944-A7E1-EF66F863616D}"/>
                  </a:ext>
                </a:extLst>
              </p:cNvPr>
              <p:cNvPicPr/>
              <p:nvPr/>
            </p:nvPicPr>
            <p:blipFill>
              <a:blip r:embed="rId6"/>
              <a:stretch>
                <a:fillRect/>
              </a:stretch>
            </p:blipFill>
            <p:spPr>
              <a:xfrm>
                <a:off x="1323738" y="1991809"/>
                <a:ext cx="7362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21" name="Ink 20">
                <a:extLst>
                  <a:ext uri="{FF2B5EF4-FFF2-40B4-BE49-F238E27FC236}">
                    <a16:creationId xmlns:a16="http://schemas.microsoft.com/office/drawing/2014/main" id="{AD9D38C8-9880-2F4B-94D2-D741AF980341}"/>
                  </a:ext>
                </a:extLst>
              </p14:cNvPr>
              <p14:cNvContentPartPr/>
              <p14:nvPr/>
            </p14:nvContentPartPr>
            <p14:xfrm>
              <a:off x="5994018" y="1849609"/>
              <a:ext cx="610560" cy="360"/>
            </p14:xfrm>
          </p:contentPart>
        </mc:Choice>
        <mc:Fallback xmlns="">
          <p:pic>
            <p:nvPicPr>
              <p:cNvPr id="21" name="Ink 20">
                <a:extLst>
                  <a:ext uri="{FF2B5EF4-FFF2-40B4-BE49-F238E27FC236}">
                    <a16:creationId xmlns:a16="http://schemas.microsoft.com/office/drawing/2014/main" id="{AD9D38C8-9880-2F4B-94D2-D741AF980341}"/>
                  </a:ext>
                </a:extLst>
              </p:cNvPr>
              <p:cNvPicPr/>
              <p:nvPr/>
            </p:nvPicPr>
            <p:blipFill>
              <a:blip r:embed="rId8"/>
              <a:stretch>
                <a:fillRect/>
              </a:stretch>
            </p:blipFill>
            <p:spPr>
              <a:xfrm>
                <a:off x="5985018" y="1840609"/>
                <a:ext cx="6282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0" name="Ink 19">
                <a:extLst>
                  <a:ext uri="{FF2B5EF4-FFF2-40B4-BE49-F238E27FC236}">
                    <a16:creationId xmlns:a16="http://schemas.microsoft.com/office/drawing/2014/main" id="{7D2542D6-B823-434E-AE66-8A22B653AF95}"/>
                  </a:ext>
                </a:extLst>
              </p14:cNvPr>
              <p14:cNvContentPartPr/>
              <p14:nvPr/>
            </p14:nvContentPartPr>
            <p14:xfrm>
              <a:off x="7251498" y="1873729"/>
              <a:ext cx="594720" cy="4680"/>
            </p14:xfrm>
          </p:contentPart>
        </mc:Choice>
        <mc:Fallback xmlns="">
          <p:pic>
            <p:nvPicPr>
              <p:cNvPr id="20" name="Ink 19">
                <a:extLst>
                  <a:ext uri="{FF2B5EF4-FFF2-40B4-BE49-F238E27FC236}">
                    <a16:creationId xmlns:a16="http://schemas.microsoft.com/office/drawing/2014/main" id="{7D2542D6-B823-434E-AE66-8A22B653AF95}"/>
                  </a:ext>
                </a:extLst>
              </p:cNvPr>
              <p:cNvPicPr/>
              <p:nvPr/>
            </p:nvPicPr>
            <p:blipFill>
              <a:blip r:embed="rId10"/>
              <a:stretch>
                <a:fillRect/>
              </a:stretch>
            </p:blipFill>
            <p:spPr>
              <a:xfrm>
                <a:off x="7242498" y="1864729"/>
                <a:ext cx="612360" cy="223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7" name="Ink 26">
                <a:extLst>
                  <a:ext uri="{FF2B5EF4-FFF2-40B4-BE49-F238E27FC236}">
                    <a16:creationId xmlns:a16="http://schemas.microsoft.com/office/drawing/2014/main" id="{FC122053-66D4-2340-AF79-AB1339D83280}"/>
                  </a:ext>
                </a:extLst>
              </p14:cNvPr>
              <p14:cNvContentPartPr/>
              <p14:nvPr/>
            </p14:nvContentPartPr>
            <p14:xfrm>
              <a:off x="1363338" y="2473849"/>
              <a:ext cx="1125000" cy="20160"/>
            </p14:xfrm>
          </p:contentPart>
        </mc:Choice>
        <mc:Fallback xmlns="">
          <p:pic>
            <p:nvPicPr>
              <p:cNvPr id="27" name="Ink 26">
                <a:extLst>
                  <a:ext uri="{FF2B5EF4-FFF2-40B4-BE49-F238E27FC236}">
                    <a16:creationId xmlns:a16="http://schemas.microsoft.com/office/drawing/2014/main" id="{FC122053-66D4-2340-AF79-AB1339D83280}"/>
                  </a:ext>
                </a:extLst>
              </p:cNvPr>
              <p:cNvPicPr/>
              <p:nvPr/>
            </p:nvPicPr>
            <p:blipFill>
              <a:blip r:embed="rId12"/>
              <a:stretch>
                <a:fillRect/>
              </a:stretch>
            </p:blipFill>
            <p:spPr>
              <a:xfrm>
                <a:off x="1354338" y="2465209"/>
                <a:ext cx="1142640" cy="378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9" name="Ink 28">
                <a:extLst>
                  <a:ext uri="{FF2B5EF4-FFF2-40B4-BE49-F238E27FC236}">
                    <a16:creationId xmlns:a16="http://schemas.microsoft.com/office/drawing/2014/main" id="{0A5C6BDF-E5DC-AD41-94B2-7057A8B851A6}"/>
                  </a:ext>
                </a:extLst>
              </p14:cNvPr>
              <p14:cNvContentPartPr/>
              <p14:nvPr/>
            </p14:nvContentPartPr>
            <p14:xfrm>
              <a:off x="5987178" y="2412289"/>
              <a:ext cx="1094760" cy="6840"/>
            </p14:xfrm>
          </p:contentPart>
        </mc:Choice>
        <mc:Fallback xmlns="">
          <p:pic>
            <p:nvPicPr>
              <p:cNvPr id="29" name="Ink 28">
                <a:extLst>
                  <a:ext uri="{FF2B5EF4-FFF2-40B4-BE49-F238E27FC236}">
                    <a16:creationId xmlns:a16="http://schemas.microsoft.com/office/drawing/2014/main" id="{0A5C6BDF-E5DC-AD41-94B2-7057A8B851A6}"/>
                  </a:ext>
                </a:extLst>
              </p:cNvPr>
              <p:cNvPicPr/>
              <p:nvPr/>
            </p:nvPicPr>
            <p:blipFill>
              <a:blip r:embed="rId14"/>
              <a:stretch>
                <a:fillRect/>
              </a:stretch>
            </p:blipFill>
            <p:spPr>
              <a:xfrm>
                <a:off x="5978538" y="2403649"/>
                <a:ext cx="1112400" cy="2448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30" name="Ink 29">
                <a:extLst>
                  <a:ext uri="{FF2B5EF4-FFF2-40B4-BE49-F238E27FC236}">
                    <a16:creationId xmlns:a16="http://schemas.microsoft.com/office/drawing/2014/main" id="{F382E7B8-3694-2445-B42D-BACB54094A7D}"/>
                  </a:ext>
                </a:extLst>
              </p14:cNvPr>
              <p14:cNvContentPartPr/>
              <p14:nvPr/>
            </p14:nvContentPartPr>
            <p14:xfrm>
              <a:off x="7283178" y="2418049"/>
              <a:ext cx="1183680" cy="3960"/>
            </p14:xfrm>
          </p:contentPart>
        </mc:Choice>
        <mc:Fallback xmlns="">
          <p:pic>
            <p:nvPicPr>
              <p:cNvPr id="30" name="Ink 29">
                <a:extLst>
                  <a:ext uri="{FF2B5EF4-FFF2-40B4-BE49-F238E27FC236}">
                    <a16:creationId xmlns:a16="http://schemas.microsoft.com/office/drawing/2014/main" id="{F382E7B8-3694-2445-B42D-BACB54094A7D}"/>
                  </a:ext>
                </a:extLst>
              </p:cNvPr>
              <p:cNvPicPr/>
              <p:nvPr/>
            </p:nvPicPr>
            <p:blipFill>
              <a:blip r:embed="rId16"/>
              <a:stretch>
                <a:fillRect/>
              </a:stretch>
            </p:blipFill>
            <p:spPr>
              <a:xfrm>
                <a:off x="7274538" y="2409049"/>
                <a:ext cx="1201320" cy="216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1" name="Ink 30">
                <a:extLst>
                  <a:ext uri="{FF2B5EF4-FFF2-40B4-BE49-F238E27FC236}">
                    <a16:creationId xmlns:a16="http://schemas.microsoft.com/office/drawing/2014/main" id="{4E8AD695-141F-6942-9E35-89F3D0BB5187}"/>
                  </a:ext>
                </a:extLst>
              </p14:cNvPr>
              <p14:cNvContentPartPr/>
              <p14:nvPr/>
            </p14:nvContentPartPr>
            <p14:xfrm>
              <a:off x="1993698" y="2716849"/>
              <a:ext cx="507960" cy="28800"/>
            </p14:xfrm>
          </p:contentPart>
        </mc:Choice>
        <mc:Fallback xmlns="">
          <p:pic>
            <p:nvPicPr>
              <p:cNvPr id="31" name="Ink 30">
                <a:extLst>
                  <a:ext uri="{FF2B5EF4-FFF2-40B4-BE49-F238E27FC236}">
                    <a16:creationId xmlns:a16="http://schemas.microsoft.com/office/drawing/2014/main" id="{4E8AD695-141F-6942-9E35-89F3D0BB5187}"/>
                  </a:ext>
                </a:extLst>
              </p:cNvPr>
              <p:cNvPicPr/>
              <p:nvPr/>
            </p:nvPicPr>
            <p:blipFill>
              <a:blip r:embed="rId18"/>
              <a:stretch>
                <a:fillRect/>
              </a:stretch>
            </p:blipFill>
            <p:spPr>
              <a:xfrm>
                <a:off x="1984698" y="2707849"/>
                <a:ext cx="525600" cy="4644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33" name="Ink 32">
                <a:extLst>
                  <a:ext uri="{FF2B5EF4-FFF2-40B4-BE49-F238E27FC236}">
                    <a16:creationId xmlns:a16="http://schemas.microsoft.com/office/drawing/2014/main" id="{C8D400FD-5FDE-DB4D-9AB5-FC64EDB61C98}"/>
                  </a:ext>
                </a:extLst>
              </p14:cNvPr>
              <p14:cNvContentPartPr/>
              <p14:nvPr/>
            </p14:nvContentPartPr>
            <p14:xfrm>
              <a:off x="6637338" y="2683369"/>
              <a:ext cx="499680" cy="360"/>
            </p14:xfrm>
          </p:contentPart>
        </mc:Choice>
        <mc:Fallback xmlns="">
          <p:pic>
            <p:nvPicPr>
              <p:cNvPr id="33" name="Ink 32">
                <a:extLst>
                  <a:ext uri="{FF2B5EF4-FFF2-40B4-BE49-F238E27FC236}">
                    <a16:creationId xmlns:a16="http://schemas.microsoft.com/office/drawing/2014/main" id="{C8D400FD-5FDE-DB4D-9AB5-FC64EDB61C98}"/>
                  </a:ext>
                </a:extLst>
              </p:cNvPr>
              <p:cNvPicPr/>
              <p:nvPr/>
            </p:nvPicPr>
            <p:blipFill>
              <a:blip r:embed="rId20"/>
              <a:stretch>
                <a:fillRect/>
              </a:stretch>
            </p:blipFill>
            <p:spPr>
              <a:xfrm>
                <a:off x="6628698" y="2674729"/>
                <a:ext cx="51732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6" name="Ink 35">
                <a:extLst>
                  <a:ext uri="{FF2B5EF4-FFF2-40B4-BE49-F238E27FC236}">
                    <a16:creationId xmlns:a16="http://schemas.microsoft.com/office/drawing/2014/main" id="{560A266A-CE72-2C46-9472-E77B1B241A4D}"/>
                  </a:ext>
                </a:extLst>
              </p14:cNvPr>
              <p14:cNvContentPartPr/>
              <p14:nvPr/>
            </p14:nvContentPartPr>
            <p14:xfrm>
              <a:off x="1373778" y="3942649"/>
              <a:ext cx="1022760" cy="6480"/>
            </p14:xfrm>
          </p:contentPart>
        </mc:Choice>
        <mc:Fallback xmlns="">
          <p:pic>
            <p:nvPicPr>
              <p:cNvPr id="36" name="Ink 35">
                <a:extLst>
                  <a:ext uri="{FF2B5EF4-FFF2-40B4-BE49-F238E27FC236}">
                    <a16:creationId xmlns:a16="http://schemas.microsoft.com/office/drawing/2014/main" id="{560A266A-CE72-2C46-9472-E77B1B241A4D}"/>
                  </a:ext>
                </a:extLst>
              </p:cNvPr>
              <p:cNvPicPr/>
              <p:nvPr/>
            </p:nvPicPr>
            <p:blipFill>
              <a:blip r:embed="rId22"/>
              <a:stretch>
                <a:fillRect/>
              </a:stretch>
            </p:blipFill>
            <p:spPr>
              <a:xfrm>
                <a:off x="1365138" y="3933649"/>
                <a:ext cx="1040400" cy="241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8" name="Ink 37">
                <a:extLst>
                  <a:ext uri="{FF2B5EF4-FFF2-40B4-BE49-F238E27FC236}">
                    <a16:creationId xmlns:a16="http://schemas.microsoft.com/office/drawing/2014/main" id="{5D4CEC6D-7B13-AF43-895B-63DD7165D95E}"/>
                  </a:ext>
                </a:extLst>
              </p14:cNvPr>
              <p14:cNvContentPartPr/>
              <p14:nvPr/>
            </p14:nvContentPartPr>
            <p14:xfrm>
              <a:off x="6044418" y="4053889"/>
              <a:ext cx="1048680" cy="10080"/>
            </p14:xfrm>
          </p:contentPart>
        </mc:Choice>
        <mc:Fallback xmlns="">
          <p:pic>
            <p:nvPicPr>
              <p:cNvPr id="38" name="Ink 37">
                <a:extLst>
                  <a:ext uri="{FF2B5EF4-FFF2-40B4-BE49-F238E27FC236}">
                    <a16:creationId xmlns:a16="http://schemas.microsoft.com/office/drawing/2014/main" id="{5D4CEC6D-7B13-AF43-895B-63DD7165D95E}"/>
                  </a:ext>
                </a:extLst>
              </p:cNvPr>
              <p:cNvPicPr/>
              <p:nvPr/>
            </p:nvPicPr>
            <p:blipFill>
              <a:blip r:embed="rId24"/>
              <a:stretch>
                <a:fillRect/>
              </a:stretch>
            </p:blipFill>
            <p:spPr>
              <a:xfrm>
                <a:off x="6035778" y="4044889"/>
                <a:ext cx="1066320" cy="2772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40" name="Ink 39">
                <a:extLst>
                  <a:ext uri="{FF2B5EF4-FFF2-40B4-BE49-F238E27FC236}">
                    <a16:creationId xmlns:a16="http://schemas.microsoft.com/office/drawing/2014/main" id="{331810A0-ADB8-5946-8113-6F5CCEBEBB8D}"/>
                  </a:ext>
                </a:extLst>
              </p14:cNvPr>
              <p14:cNvContentPartPr/>
              <p14:nvPr/>
            </p14:nvContentPartPr>
            <p14:xfrm>
              <a:off x="7275258" y="4098889"/>
              <a:ext cx="1112760" cy="12600"/>
            </p14:xfrm>
          </p:contentPart>
        </mc:Choice>
        <mc:Fallback xmlns="">
          <p:pic>
            <p:nvPicPr>
              <p:cNvPr id="40" name="Ink 39">
                <a:extLst>
                  <a:ext uri="{FF2B5EF4-FFF2-40B4-BE49-F238E27FC236}">
                    <a16:creationId xmlns:a16="http://schemas.microsoft.com/office/drawing/2014/main" id="{331810A0-ADB8-5946-8113-6F5CCEBEBB8D}"/>
                  </a:ext>
                </a:extLst>
              </p:cNvPr>
              <p:cNvPicPr/>
              <p:nvPr/>
            </p:nvPicPr>
            <p:blipFill>
              <a:blip r:embed="rId26"/>
              <a:stretch>
                <a:fillRect/>
              </a:stretch>
            </p:blipFill>
            <p:spPr>
              <a:xfrm>
                <a:off x="7266258" y="4089889"/>
                <a:ext cx="1130400" cy="30240"/>
              </a:xfrm>
              <a:prstGeom prst="rect">
                <a:avLst/>
              </a:prstGeom>
            </p:spPr>
          </p:pic>
        </mc:Fallback>
      </mc:AlternateContent>
    </p:spTree>
    <p:extLst>
      <p:ext uri="{BB962C8B-B14F-4D97-AF65-F5344CB8AC3E}">
        <p14:creationId xmlns:p14="http://schemas.microsoft.com/office/powerpoint/2010/main" val="3523952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A29FD-B9B7-DC40-A601-1F688D69B957}"/>
              </a:ext>
            </a:extLst>
          </p:cNvPr>
          <p:cNvSpPr>
            <a:spLocks noGrp="1"/>
          </p:cNvSpPr>
          <p:nvPr>
            <p:ph type="title"/>
          </p:nvPr>
        </p:nvSpPr>
        <p:spPr>
          <a:xfrm>
            <a:off x="127677" y="362454"/>
            <a:ext cx="7886700" cy="975410"/>
          </a:xfrm>
        </p:spPr>
        <p:txBody>
          <a:bodyPr>
            <a:normAutofit/>
          </a:bodyPr>
          <a:lstStyle/>
          <a:p>
            <a:r>
              <a:rPr lang="en-US" sz="2000" dirty="0"/>
              <a:t>IMPROVEMENT</a:t>
            </a:r>
          </a:p>
        </p:txBody>
      </p:sp>
      <p:graphicFrame>
        <p:nvGraphicFramePr>
          <p:cNvPr id="6" name="Diagram 5">
            <a:extLst>
              <a:ext uri="{FF2B5EF4-FFF2-40B4-BE49-F238E27FC236}">
                <a16:creationId xmlns:a16="http://schemas.microsoft.com/office/drawing/2014/main" id="{0E902C49-9376-284A-8EA6-F631962C9310}"/>
              </a:ext>
            </a:extLst>
          </p:cNvPr>
          <p:cNvGraphicFramePr/>
          <p:nvPr>
            <p:extLst>
              <p:ext uri="{D42A27DB-BD31-4B8C-83A1-F6EECF244321}">
                <p14:modId xmlns:p14="http://schemas.microsoft.com/office/powerpoint/2010/main" val="601629480"/>
              </p:ext>
            </p:extLst>
          </p:nvPr>
        </p:nvGraphicFramePr>
        <p:xfrm>
          <a:off x="4825924" y="1925042"/>
          <a:ext cx="4758343" cy="44460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 Placeholder 3">
            <a:extLst>
              <a:ext uri="{FF2B5EF4-FFF2-40B4-BE49-F238E27FC236}">
                <a16:creationId xmlns:a16="http://schemas.microsoft.com/office/drawing/2014/main" id="{7E5D59F5-6825-CE4C-B621-ADD2BD0121A0}"/>
              </a:ext>
            </a:extLst>
          </p:cNvPr>
          <p:cNvSpPr>
            <a:spLocks noGrp="1"/>
          </p:cNvSpPr>
          <p:nvPr>
            <p:ph type="body" sz="quarter" idx="12"/>
          </p:nvPr>
        </p:nvSpPr>
        <p:spPr/>
        <p:txBody>
          <a:bodyPr/>
          <a:lstStyle/>
          <a:p>
            <a:endParaRPr lang="en-US"/>
          </a:p>
        </p:txBody>
      </p:sp>
      <p:sp>
        <p:nvSpPr>
          <p:cNvPr id="5" name="Slide Number Placeholder 4">
            <a:extLst>
              <a:ext uri="{FF2B5EF4-FFF2-40B4-BE49-F238E27FC236}">
                <a16:creationId xmlns:a16="http://schemas.microsoft.com/office/drawing/2014/main" id="{348A037F-70D8-1B40-88F6-3AE93D814672}"/>
              </a:ext>
            </a:extLst>
          </p:cNvPr>
          <p:cNvSpPr>
            <a:spLocks noGrp="1"/>
          </p:cNvSpPr>
          <p:nvPr>
            <p:ph type="sldNum" sz="quarter" idx="13"/>
          </p:nvPr>
        </p:nvSpPr>
        <p:spPr/>
        <p:txBody>
          <a:bodyPr/>
          <a:lstStyle/>
          <a:p>
            <a:fld id="{F2720FCF-2D84-8E4C-B05E-7411062F1B0B}" type="slidenum">
              <a:rPr lang="en-US" smtClean="0"/>
              <a:pPr/>
              <a:t>5</a:t>
            </a:fld>
            <a:endParaRPr lang="en-US"/>
          </a:p>
        </p:txBody>
      </p:sp>
      <p:sp>
        <p:nvSpPr>
          <p:cNvPr id="9" name="Notched Right Arrow 8">
            <a:extLst>
              <a:ext uri="{FF2B5EF4-FFF2-40B4-BE49-F238E27FC236}">
                <a16:creationId xmlns:a16="http://schemas.microsoft.com/office/drawing/2014/main" id="{FBA782E5-99F6-BE43-92CD-1155F507793E}"/>
              </a:ext>
            </a:extLst>
          </p:cNvPr>
          <p:cNvSpPr/>
          <p:nvPr/>
        </p:nvSpPr>
        <p:spPr>
          <a:xfrm>
            <a:off x="4765600" y="4932958"/>
            <a:ext cx="1128889" cy="372534"/>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Notched Right Arrow 9">
            <a:extLst>
              <a:ext uri="{FF2B5EF4-FFF2-40B4-BE49-F238E27FC236}">
                <a16:creationId xmlns:a16="http://schemas.microsoft.com/office/drawing/2014/main" id="{98A6B0EB-ACC2-D347-98D8-35D1BE0E2AF8}"/>
              </a:ext>
            </a:extLst>
          </p:cNvPr>
          <p:cNvSpPr/>
          <p:nvPr/>
        </p:nvSpPr>
        <p:spPr>
          <a:xfrm>
            <a:off x="4765600" y="2743357"/>
            <a:ext cx="1128889" cy="372534"/>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8" name="Diagram 17">
            <a:extLst>
              <a:ext uri="{FF2B5EF4-FFF2-40B4-BE49-F238E27FC236}">
                <a16:creationId xmlns:a16="http://schemas.microsoft.com/office/drawing/2014/main" id="{1521D156-38FE-4849-9473-FE99A56F3032}"/>
              </a:ext>
            </a:extLst>
          </p:cNvPr>
          <p:cNvGraphicFramePr/>
          <p:nvPr>
            <p:extLst>
              <p:ext uri="{D42A27DB-BD31-4B8C-83A1-F6EECF244321}">
                <p14:modId xmlns:p14="http://schemas.microsoft.com/office/powerpoint/2010/main" val="2281682907"/>
              </p:ext>
            </p:extLst>
          </p:nvPr>
        </p:nvGraphicFramePr>
        <p:xfrm>
          <a:off x="387202" y="2049091"/>
          <a:ext cx="4184798" cy="403103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19" name="Picture 18" descr="Table&#10;&#10;Description automatically generated">
            <a:extLst>
              <a:ext uri="{FF2B5EF4-FFF2-40B4-BE49-F238E27FC236}">
                <a16:creationId xmlns:a16="http://schemas.microsoft.com/office/drawing/2014/main" id="{7E9EC505-B252-8243-8424-4216A76D364A}"/>
              </a:ext>
            </a:extLst>
          </p:cNvPr>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1899181" y="1900152"/>
            <a:ext cx="3011805" cy="2247900"/>
          </a:xfrm>
          <a:prstGeom prst="rect">
            <a:avLst/>
          </a:prstGeom>
        </p:spPr>
      </p:pic>
      <p:pic>
        <p:nvPicPr>
          <p:cNvPr id="21" name="Picture 20" descr="A picture containing text&#10;&#10;Description automatically generated">
            <a:extLst>
              <a:ext uri="{FF2B5EF4-FFF2-40B4-BE49-F238E27FC236}">
                <a16:creationId xmlns:a16="http://schemas.microsoft.com/office/drawing/2014/main" id="{AEE44871-B948-444F-8AD5-86DB864B1875}"/>
              </a:ext>
            </a:extLst>
          </p:cNvPr>
          <p:cNvPicPr>
            <a:picLocks noChangeAspect="1"/>
          </p:cNvPicPr>
          <p:nvPr/>
        </p:nvPicPr>
        <p:blipFill>
          <a:blip r:embed="rId14"/>
          <a:stretch>
            <a:fillRect/>
          </a:stretch>
        </p:blipFill>
        <p:spPr>
          <a:xfrm>
            <a:off x="4817695" y="2754942"/>
            <a:ext cx="4326305" cy="1348116"/>
          </a:xfrm>
          <a:prstGeom prst="rect">
            <a:avLst/>
          </a:prstGeom>
        </p:spPr>
      </p:pic>
      <p:cxnSp>
        <p:nvCxnSpPr>
          <p:cNvPr id="24" name="Straight Connector 23">
            <a:extLst>
              <a:ext uri="{FF2B5EF4-FFF2-40B4-BE49-F238E27FC236}">
                <a16:creationId xmlns:a16="http://schemas.microsoft.com/office/drawing/2014/main" id="{BC0D22DE-B5FC-F44C-B500-14E102F08AE0}"/>
              </a:ext>
            </a:extLst>
          </p:cNvPr>
          <p:cNvCxnSpPr/>
          <p:nvPr/>
        </p:nvCxnSpPr>
        <p:spPr>
          <a:xfrm>
            <a:off x="8556977" y="3285226"/>
            <a:ext cx="564445"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135430D-E6D0-CC41-AEC9-73DD30BF4272}"/>
              </a:ext>
            </a:extLst>
          </p:cNvPr>
          <p:cNvCxnSpPr/>
          <p:nvPr/>
        </p:nvCxnSpPr>
        <p:spPr>
          <a:xfrm>
            <a:off x="5386489" y="3547534"/>
            <a:ext cx="564445"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1FD9618-3C10-8347-8FA2-C1BAD1243B84}"/>
              </a:ext>
            </a:extLst>
          </p:cNvPr>
          <p:cNvCxnSpPr/>
          <p:nvPr/>
        </p:nvCxnSpPr>
        <p:spPr>
          <a:xfrm>
            <a:off x="6472847" y="3547534"/>
            <a:ext cx="564445"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28828DBC-B1DD-F649-9D78-20BCB032F176}"/>
              </a:ext>
            </a:extLst>
          </p:cNvPr>
          <p:cNvCxnSpPr/>
          <p:nvPr/>
        </p:nvCxnSpPr>
        <p:spPr>
          <a:xfrm>
            <a:off x="4127472" y="2585156"/>
            <a:ext cx="564445"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11475353-6F1E-9F45-9193-3709EEC3D18F}"/>
              </a:ext>
            </a:extLst>
          </p:cNvPr>
          <p:cNvCxnSpPr/>
          <p:nvPr/>
        </p:nvCxnSpPr>
        <p:spPr>
          <a:xfrm>
            <a:off x="4133421" y="2698201"/>
            <a:ext cx="564445"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F7CE5C3-C502-5644-970A-8D55176C8006}"/>
              </a:ext>
            </a:extLst>
          </p:cNvPr>
          <p:cNvCxnSpPr/>
          <p:nvPr/>
        </p:nvCxnSpPr>
        <p:spPr>
          <a:xfrm>
            <a:off x="4130850" y="2811387"/>
            <a:ext cx="564445"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85A25CB-A9EB-944C-B5C8-08EFD6156F48}"/>
              </a:ext>
            </a:extLst>
          </p:cNvPr>
          <p:cNvSpPr txBox="1"/>
          <p:nvPr/>
        </p:nvSpPr>
        <p:spPr>
          <a:xfrm>
            <a:off x="1866508" y="6027476"/>
            <a:ext cx="4409038" cy="800219"/>
          </a:xfrm>
          <a:prstGeom prst="rect">
            <a:avLst/>
          </a:prstGeom>
          <a:noFill/>
        </p:spPr>
        <p:txBody>
          <a:bodyPr wrap="square" rtlCol="0">
            <a:spAutoFit/>
          </a:bodyPr>
          <a:lstStyle/>
          <a:p>
            <a:r>
              <a:rPr lang="en-US" altLang="zh-CN" sz="1400" dirty="0"/>
              <a:t>Note:</a:t>
            </a:r>
            <a:r>
              <a:rPr lang="zh-CN" altLang="en-US" sz="1400" dirty="0"/>
              <a:t> </a:t>
            </a:r>
            <a:r>
              <a:rPr lang="en-US" altLang="zh-CN" sz="1400" dirty="0"/>
              <a:t>the</a:t>
            </a:r>
            <a:r>
              <a:rPr lang="zh-CN" altLang="en-US" sz="1400" dirty="0"/>
              <a:t> </a:t>
            </a:r>
            <a:r>
              <a:rPr lang="en-US" altLang="zh-CN" sz="1400" dirty="0"/>
              <a:t>correlation</a:t>
            </a:r>
            <a:r>
              <a:rPr lang="zh-CN" altLang="en-US" sz="1400" dirty="0"/>
              <a:t> </a:t>
            </a:r>
            <a:r>
              <a:rPr lang="en-US" altLang="zh-CN" sz="1400" dirty="0"/>
              <a:t>is</a:t>
            </a:r>
            <a:r>
              <a:rPr lang="zh-CN" altLang="en-US" sz="1400" dirty="0"/>
              <a:t> </a:t>
            </a:r>
            <a:r>
              <a:rPr lang="en-US" altLang="zh-CN" sz="1400" dirty="0"/>
              <a:t>-0.36</a:t>
            </a:r>
            <a:r>
              <a:rPr lang="zh-CN" altLang="en-US" sz="1400" dirty="0"/>
              <a:t> </a:t>
            </a:r>
            <a:r>
              <a:rPr lang="en-US" altLang="zh-CN" sz="1400" dirty="0"/>
              <a:t>between</a:t>
            </a:r>
            <a:r>
              <a:rPr lang="zh-CN" altLang="en-US" sz="1400" dirty="0"/>
              <a:t> </a:t>
            </a:r>
            <a:r>
              <a:rPr lang="en-US" altLang="zh-CN" sz="1400" dirty="0"/>
              <a:t>female</a:t>
            </a:r>
            <a:r>
              <a:rPr lang="zh-CN" altLang="en-US" sz="1400" dirty="0"/>
              <a:t> </a:t>
            </a:r>
            <a:r>
              <a:rPr lang="en-US" altLang="zh-CN" sz="1400" dirty="0"/>
              <a:t>vulnerable</a:t>
            </a:r>
            <a:r>
              <a:rPr lang="zh-CN" altLang="en-US" sz="1400" dirty="0"/>
              <a:t> </a:t>
            </a:r>
            <a:r>
              <a:rPr lang="en-US" altLang="zh-CN" sz="1400" dirty="0"/>
              <a:t>employment</a:t>
            </a:r>
            <a:r>
              <a:rPr lang="zh-CN" altLang="en-US" sz="1400" dirty="0"/>
              <a:t> </a:t>
            </a:r>
            <a:r>
              <a:rPr lang="en-US" altLang="zh-CN" sz="1400" dirty="0"/>
              <a:t>rate</a:t>
            </a:r>
            <a:r>
              <a:rPr lang="zh-CN" altLang="en-US" sz="1400" dirty="0"/>
              <a:t> </a:t>
            </a:r>
            <a:r>
              <a:rPr lang="en-US" altLang="zh-CN" sz="1400" dirty="0"/>
              <a:t>and</a:t>
            </a:r>
            <a:r>
              <a:rPr lang="zh-CN" altLang="en-US" sz="1400" dirty="0"/>
              <a:t> </a:t>
            </a:r>
            <a:r>
              <a:rPr lang="en-US" altLang="zh-CN" sz="1400" dirty="0"/>
              <a:t>women’s</a:t>
            </a:r>
            <a:r>
              <a:rPr lang="zh-CN" altLang="en-US" sz="1400" dirty="0"/>
              <a:t> </a:t>
            </a:r>
            <a:r>
              <a:rPr lang="en-US" altLang="zh-CN" sz="1400" dirty="0"/>
              <a:t>economic</a:t>
            </a:r>
            <a:r>
              <a:rPr lang="zh-CN" altLang="en-US" sz="1400" dirty="0"/>
              <a:t> </a:t>
            </a:r>
            <a:r>
              <a:rPr lang="en-US" altLang="zh-CN" sz="1400" dirty="0"/>
              <a:t>rights</a:t>
            </a:r>
            <a:endParaRPr lang="en-US" sz="1400" dirty="0"/>
          </a:p>
          <a:p>
            <a:endParaRPr lang="en-US" dirty="0"/>
          </a:p>
        </p:txBody>
      </p:sp>
    </p:spTree>
    <p:extLst>
      <p:ext uri="{BB962C8B-B14F-4D97-AF65-F5344CB8AC3E}">
        <p14:creationId xmlns:p14="http://schemas.microsoft.com/office/powerpoint/2010/main" val="1188449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04E20E-6309-E144-A56C-82A54644D477}"/>
              </a:ext>
            </a:extLst>
          </p:cNvPr>
          <p:cNvSpPr>
            <a:spLocks noGrp="1"/>
          </p:cNvSpPr>
          <p:nvPr>
            <p:ph type="title"/>
          </p:nvPr>
        </p:nvSpPr>
        <p:spPr>
          <a:xfrm>
            <a:off x="37747" y="494687"/>
            <a:ext cx="7062611" cy="670783"/>
          </a:xfrm>
        </p:spPr>
        <p:txBody>
          <a:bodyPr/>
          <a:lstStyle/>
          <a:p>
            <a:r>
              <a:rPr lang="en-US" altLang="zh-CN" dirty="0"/>
              <a:t>Models'</a:t>
            </a:r>
            <a:r>
              <a:rPr lang="zh-CN" altLang="en-US" dirty="0"/>
              <a:t> </a:t>
            </a:r>
            <a:r>
              <a:rPr lang="en-US" altLang="zh-CN" dirty="0"/>
              <a:t>comparison</a:t>
            </a:r>
            <a:endParaRPr lang="en-US" dirty="0"/>
          </a:p>
        </p:txBody>
      </p:sp>
      <p:sp>
        <p:nvSpPr>
          <p:cNvPr id="4" name="Text Placeholder 3">
            <a:extLst>
              <a:ext uri="{FF2B5EF4-FFF2-40B4-BE49-F238E27FC236}">
                <a16:creationId xmlns:a16="http://schemas.microsoft.com/office/drawing/2014/main" id="{0926F29D-835B-634E-AEF3-6A78A075AD7F}"/>
              </a:ext>
            </a:extLst>
          </p:cNvPr>
          <p:cNvSpPr>
            <a:spLocks noGrp="1"/>
          </p:cNvSpPr>
          <p:nvPr>
            <p:ph type="body" sz="quarter" idx="12"/>
          </p:nvPr>
        </p:nvSpPr>
        <p:spPr/>
        <p:txBody>
          <a:bodyPr/>
          <a:lstStyle/>
          <a:p>
            <a:endParaRPr lang="en-US" dirty="0"/>
          </a:p>
        </p:txBody>
      </p:sp>
      <p:sp>
        <p:nvSpPr>
          <p:cNvPr id="5" name="Slide Number Placeholder 4">
            <a:extLst>
              <a:ext uri="{FF2B5EF4-FFF2-40B4-BE49-F238E27FC236}">
                <a16:creationId xmlns:a16="http://schemas.microsoft.com/office/drawing/2014/main" id="{2BAF3F97-6C99-7147-BDA0-4FC5183C6B55}"/>
              </a:ext>
            </a:extLst>
          </p:cNvPr>
          <p:cNvSpPr>
            <a:spLocks noGrp="1"/>
          </p:cNvSpPr>
          <p:nvPr>
            <p:ph type="sldNum" sz="quarter" idx="13"/>
          </p:nvPr>
        </p:nvSpPr>
        <p:spPr/>
        <p:txBody>
          <a:bodyPr/>
          <a:lstStyle/>
          <a:p>
            <a:fld id="{F2720FCF-2D84-8E4C-B05E-7411062F1B0B}" type="slidenum">
              <a:rPr lang="en-US" smtClean="0"/>
              <a:pPr/>
              <a:t>6</a:t>
            </a:fld>
            <a:endParaRPr lang="en-US"/>
          </a:p>
        </p:txBody>
      </p:sp>
      <p:pic>
        <p:nvPicPr>
          <p:cNvPr id="6" name="Picture 5" descr="Table&#10;&#10;Description automatically generated">
            <a:extLst>
              <a:ext uri="{FF2B5EF4-FFF2-40B4-BE49-F238E27FC236}">
                <a16:creationId xmlns:a16="http://schemas.microsoft.com/office/drawing/2014/main" id="{9B347978-C175-4543-80B3-5A6F4B7C36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63893" y="372549"/>
            <a:ext cx="5370883" cy="6433009"/>
          </a:xfrm>
          <a:prstGeom prst="rect">
            <a:avLst/>
          </a:prstGeom>
        </p:spPr>
      </p:pic>
      <p:sp>
        <p:nvSpPr>
          <p:cNvPr id="8" name="Rectangle 7">
            <a:extLst>
              <a:ext uri="{FF2B5EF4-FFF2-40B4-BE49-F238E27FC236}">
                <a16:creationId xmlns:a16="http://schemas.microsoft.com/office/drawing/2014/main" id="{C571ADA9-54F8-D54E-B63C-767706A76BA4}"/>
              </a:ext>
            </a:extLst>
          </p:cNvPr>
          <p:cNvSpPr/>
          <p:nvPr/>
        </p:nvSpPr>
        <p:spPr>
          <a:xfrm>
            <a:off x="6705604" y="963032"/>
            <a:ext cx="1061168" cy="40292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AF27921-4671-6048-8294-08D1E14F9ECC}"/>
              </a:ext>
            </a:extLst>
          </p:cNvPr>
          <p:cNvSpPr/>
          <p:nvPr/>
        </p:nvSpPr>
        <p:spPr>
          <a:xfrm>
            <a:off x="5249335" y="6265336"/>
            <a:ext cx="598311" cy="21996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324FB31-A8C5-8745-B3BB-718890721F51}"/>
              </a:ext>
            </a:extLst>
          </p:cNvPr>
          <p:cNvSpPr/>
          <p:nvPr/>
        </p:nvSpPr>
        <p:spPr>
          <a:xfrm>
            <a:off x="6493678" y="6265336"/>
            <a:ext cx="598311" cy="21996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EAC2E08-3F3C-DC43-B608-F9CAC4A56661}"/>
              </a:ext>
            </a:extLst>
          </p:cNvPr>
          <p:cNvSpPr/>
          <p:nvPr/>
        </p:nvSpPr>
        <p:spPr>
          <a:xfrm>
            <a:off x="5875873" y="6259690"/>
            <a:ext cx="598311" cy="21996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A745F17-EA16-DB4E-8D7C-60DF56D695FC}"/>
              </a:ext>
            </a:extLst>
          </p:cNvPr>
          <p:cNvSpPr/>
          <p:nvPr/>
        </p:nvSpPr>
        <p:spPr>
          <a:xfrm>
            <a:off x="7168460" y="6265333"/>
            <a:ext cx="598311" cy="21996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D523F10-93EC-3044-823F-6A1111370F2E}"/>
              </a:ext>
            </a:extLst>
          </p:cNvPr>
          <p:cNvSpPr/>
          <p:nvPr/>
        </p:nvSpPr>
        <p:spPr>
          <a:xfrm>
            <a:off x="6707467" y="1433131"/>
            <a:ext cx="598311" cy="219960"/>
          </a:xfrm>
          <a:prstGeom prst="rect">
            <a:avLst/>
          </a:prstGeom>
          <a:noFill/>
          <a:ln>
            <a:solidFill>
              <a:srgbClr val="0155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E9EBB1D-53E1-8E45-8FC3-617486BDA0AA}"/>
              </a:ext>
            </a:extLst>
          </p:cNvPr>
          <p:cNvSpPr/>
          <p:nvPr/>
        </p:nvSpPr>
        <p:spPr>
          <a:xfrm>
            <a:off x="6690974" y="1855166"/>
            <a:ext cx="645137" cy="236562"/>
          </a:xfrm>
          <a:prstGeom prst="rect">
            <a:avLst/>
          </a:prstGeom>
          <a:noFill/>
          <a:ln>
            <a:solidFill>
              <a:srgbClr val="0155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761C5229-B1A5-D24D-990E-A6D144FDA0CB}"/>
              </a:ext>
            </a:extLst>
          </p:cNvPr>
          <p:cNvCxnSpPr/>
          <p:nvPr/>
        </p:nvCxnSpPr>
        <p:spPr>
          <a:xfrm>
            <a:off x="2743200" y="1543907"/>
            <a:ext cx="493776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3FED557-3149-D745-BF3E-B5878333AF6D}"/>
              </a:ext>
            </a:extLst>
          </p:cNvPr>
          <p:cNvCxnSpPr/>
          <p:nvPr/>
        </p:nvCxnSpPr>
        <p:spPr>
          <a:xfrm>
            <a:off x="2743200" y="2000177"/>
            <a:ext cx="4937760"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7EAC61D5-67A9-BA44-A3D8-319511909A4E}"/>
              </a:ext>
            </a:extLst>
          </p:cNvPr>
          <p:cNvSpPr txBox="1"/>
          <p:nvPr/>
        </p:nvSpPr>
        <p:spPr>
          <a:xfrm>
            <a:off x="-81612" y="1834727"/>
            <a:ext cx="2882328" cy="2585323"/>
          </a:xfrm>
          <a:prstGeom prst="rect">
            <a:avLst/>
          </a:prstGeom>
          <a:noFill/>
        </p:spPr>
        <p:txBody>
          <a:bodyPr wrap="none" rtlCol="0">
            <a:spAutoFit/>
          </a:bodyPr>
          <a:lstStyle/>
          <a:p>
            <a:pPr marL="285750" indent="-285750">
              <a:buFont typeface="Arial" panose="020B0604020202020204" pitchFamily="34" charset="0"/>
              <a:buChar char="•"/>
            </a:pPr>
            <a:r>
              <a:rPr lang="en-US" altLang="zh-CN" dirty="0"/>
              <a:t>New</a:t>
            </a:r>
            <a:r>
              <a:rPr lang="zh-CN" altLang="en-US" dirty="0"/>
              <a:t> </a:t>
            </a:r>
            <a:r>
              <a:rPr lang="en-US" altLang="zh-CN" dirty="0"/>
              <a:t>models</a:t>
            </a:r>
            <a:r>
              <a:rPr lang="zh-CN" altLang="en-US" dirty="0"/>
              <a:t> </a:t>
            </a:r>
            <a:r>
              <a:rPr lang="en-US" altLang="zh-CN" dirty="0"/>
              <a:t>produce</a:t>
            </a:r>
            <a:r>
              <a:rPr lang="zh-CN" altLang="en-US" dirty="0"/>
              <a:t> </a:t>
            </a:r>
            <a:endParaRPr lang="en-US" altLang="zh-CN" dirty="0"/>
          </a:p>
          <a:p>
            <a:r>
              <a:rPr lang="en-US" altLang="zh-CN" dirty="0"/>
              <a:t>opposite</a:t>
            </a:r>
            <a:r>
              <a:rPr lang="zh-CN" altLang="en-US" dirty="0"/>
              <a:t> </a:t>
            </a:r>
            <a:r>
              <a:rPr lang="en-US" altLang="zh-CN" dirty="0"/>
              <a:t>results.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altLang="zh-CN" dirty="0"/>
              <a:t>Dataset</a:t>
            </a:r>
            <a:r>
              <a:rPr lang="zh-CN" altLang="en-US" dirty="0"/>
              <a:t> </a:t>
            </a:r>
            <a:r>
              <a:rPr lang="en-US" altLang="zh-CN" dirty="0"/>
              <a:t>has</a:t>
            </a:r>
            <a:r>
              <a:rPr lang="zh-CN" altLang="en-US" dirty="0"/>
              <a:t> </a:t>
            </a:r>
            <a:r>
              <a:rPr lang="en-US" altLang="zh-CN" dirty="0"/>
              <a:t>some</a:t>
            </a:r>
            <a:r>
              <a:rPr lang="zh-CN" altLang="en-US" dirty="0"/>
              <a:t> </a:t>
            </a:r>
            <a:r>
              <a:rPr lang="en-US" altLang="zh-CN" dirty="0"/>
              <a:t>changes</a:t>
            </a:r>
            <a:endParaRPr lang="en-US"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r>
              <a:rPr lang="en-US" altLang="zh-CN" dirty="0"/>
              <a:t>But</a:t>
            </a:r>
            <a:r>
              <a:rPr lang="zh-CN" altLang="en-US" dirty="0"/>
              <a:t> </a:t>
            </a:r>
            <a:r>
              <a:rPr lang="en-US" altLang="zh-CN" dirty="0"/>
              <a:t>after</a:t>
            </a:r>
            <a:r>
              <a:rPr lang="zh-CN" altLang="en-US" dirty="0"/>
              <a:t> </a:t>
            </a:r>
            <a:r>
              <a:rPr lang="en-US" altLang="zh-CN" dirty="0"/>
              <a:t>I</a:t>
            </a:r>
            <a:r>
              <a:rPr lang="zh-CN" altLang="en-US" dirty="0"/>
              <a:t> </a:t>
            </a:r>
            <a:r>
              <a:rPr lang="en-US" altLang="zh-CN" dirty="0"/>
              <a:t>use</a:t>
            </a:r>
            <a:r>
              <a:rPr lang="zh-CN" altLang="en-US" dirty="0"/>
              <a:t> </a:t>
            </a:r>
            <a:r>
              <a:rPr lang="en-US" altLang="zh-CN" dirty="0"/>
              <a:t>different</a:t>
            </a:r>
          </a:p>
          <a:p>
            <a:r>
              <a:rPr lang="en-US" altLang="zh-CN" dirty="0"/>
              <a:t>datasets</a:t>
            </a:r>
            <a:r>
              <a:rPr lang="zh-CN" altLang="en-US" dirty="0"/>
              <a:t> </a:t>
            </a:r>
            <a:r>
              <a:rPr lang="en-US" altLang="zh-CN" dirty="0"/>
              <a:t>in</a:t>
            </a:r>
            <a:r>
              <a:rPr lang="zh-CN" altLang="en-US" dirty="0"/>
              <a:t> </a:t>
            </a:r>
            <a:r>
              <a:rPr lang="en-US" altLang="zh-CN" dirty="0"/>
              <a:t>VGLM</a:t>
            </a:r>
            <a:r>
              <a:rPr lang="zh-CN" altLang="en-US" dirty="0"/>
              <a:t> </a:t>
            </a:r>
            <a:r>
              <a:rPr lang="en-US" altLang="zh-CN" dirty="0"/>
              <a:t>models,</a:t>
            </a:r>
            <a:r>
              <a:rPr lang="zh-CN" altLang="en-US" dirty="0"/>
              <a:t> </a:t>
            </a:r>
            <a:endParaRPr lang="en-US" altLang="zh-CN" dirty="0"/>
          </a:p>
          <a:p>
            <a:r>
              <a:rPr lang="en-US" altLang="zh-CN" dirty="0"/>
              <a:t>the</a:t>
            </a:r>
            <a:r>
              <a:rPr lang="zh-CN" altLang="en-US" dirty="0"/>
              <a:t> </a:t>
            </a:r>
            <a:r>
              <a:rPr lang="en-US" altLang="zh-CN" dirty="0"/>
              <a:t>results</a:t>
            </a:r>
            <a:r>
              <a:rPr lang="zh-CN" altLang="en-US" dirty="0"/>
              <a:t> </a:t>
            </a:r>
            <a:r>
              <a:rPr lang="en-US" altLang="zh-CN" dirty="0"/>
              <a:t>still</a:t>
            </a:r>
            <a:r>
              <a:rPr lang="zh-CN" altLang="en-US" dirty="0"/>
              <a:t> </a:t>
            </a:r>
            <a:r>
              <a:rPr lang="en-US" altLang="zh-CN" dirty="0"/>
              <a:t>contradict</a:t>
            </a:r>
            <a:r>
              <a:rPr lang="zh-CN" altLang="en-US" dirty="0"/>
              <a:t> </a:t>
            </a:r>
            <a:r>
              <a:rPr lang="en-US" altLang="zh-CN" dirty="0"/>
              <a:t>to</a:t>
            </a:r>
            <a:r>
              <a:rPr lang="zh-CN" altLang="en-US" dirty="0"/>
              <a:t> </a:t>
            </a:r>
            <a:endParaRPr lang="en-US" altLang="zh-CN" dirty="0"/>
          </a:p>
          <a:p>
            <a:r>
              <a:rPr lang="en-US" altLang="zh-CN" dirty="0"/>
              <a:t>this</a:t>
            </a:r>
            <a:r>
              <a:rPr lang="zh-CN" altLang="en-US" dirty="0"/>
              <a:t> </a:t>
            </a:r>
            <a:r>
              <a:rPr lang="en-US" altLang="zh-CN" dirty="0"/>
              <a:t>paper’s</a:t>
            </a:r>
            <a:r>
              <a:rPr lang="zh-CN" altLang="en-US" dirty="0"/>
              <a:t> </a:t>
            </a:r>
            <a:r>
              <a:rPr lang="en-US" altLang="zh-CN" dirty="0"/>
              <a:t>findings.</a:t>
            </a:r>
          </a:p>
        </p:txBody>
      </p:sp>
    </p:spTree>
    <p:extLst>
      <p:ext uri="{BB962C8B-B14F-4D97-AF65-F5344CB8AC3E}">
        <p14:creationId xmlns:p14="http://schemas.microsoft.com/office/powerpoint/2010/main" val="3427676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1" grpId="0" animBg="1"/>
      <p:bldP spid="13" grpId="0" animBg="1"/>
      <p:bldP spid="14" grpId="0" animBg="1"/>
      <p:bldP spid="15" grpId="0" animBg="1"/>
      <p:bldP spid="16" grpId="0" animBg="1"/>
      <p:bldP spid="2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A9B85-34E8-CB41-BD95-764B540D3095}"/>
              </a:ext>
            </a:extLst>
          </p:cNvPr>
          <p:cNvSpPr>
            <a:spLocks noGrp="1"/>
          </p:cNvSpPr>
          <p:nvPr>
            <p:ph type="title"/>
          </p:nvPr>
        </p:nvSpPr>
        <p:spPr/>
        <p:txBody>
          <a:bodyPr/>
          <a:lstStyle/>
          <a:p>
            <a:r>
              <a:rPr lang="en-US" altLang="zh-CN" dirty="0"/>
              <a:t>Likelihood</a:t>
            </a:r>
            <a:r>
              <a:rPr lang="zh-CN" altLang="en-US" dirty="0"/>
              <a:t> </a:t>
            </a:r>
            <a:r>
              <a:rPr lang="en-US" altLang="zh-CN" dirty="0"/>
              <a:t>ratio</a:t>
            </a:r>
            <a:r>
              <a:rPr lang="zh-CN" altLang="en-US" dirty="0"/>
              <a:t> </a:t>
            </a:r>
            <a:r>
              <a:rPr lang="en-US" altLang="zh-CN" dirty="0"/>
              <a:t>test</a:t>
            </a:r>
            <a:endParaRPr lang="en-US" dirty="0"/>
          </a:p>
        </p:txBody>
      </p:sp>
      <p:sp>
        <p:nvSpPr>
          <p:cNvPr id="3" name="Text Placeholder 2">
            <a:extLst>
              <a:ext uri="{FF2B5EF4-FFF2-40B4-BE49-F238E27FC236}">
                <a16:creationId xmlns:a16="http://schemas.microsoft.com/office/drawing/2014/main" id="{2C37A3F7-4EAF-9647-AAE1-F992EBF2274A}"/>
              </a:ext>
            </a:extLst>
          </p:cNvPr>
          <p:cNvSpPr>
            <a:spLocks noGrp="1"/>
          </p:cNvSpPr>
          <p:nvPr>
            <p:ph type="body" sz="quarter" idx="10"/>
          </p:nvPr>
        </p:nvSpPr>
        <p:spPr>
          <a:xfrm>
            <a:off x="336927" y="1688627"/>
            <a:ext cx="7468200" cy="4676505"/>
          </a:xfrm>
        </p:spPr>
        <p:txBody>
          <a:bodyPr/>
          <a:lstStyle/>
          <a:p>
            <a:r>
              <a:rPr lang="en-US" dirty="0" err="1"/>
              <a:t>anova</a:t>
            </a:r>
            <a:r>
              <a:rPr lang="en-US" dirty="0"/>
              <a:t>(modeco1.vglm, modeco1.vglm.new, </a:t>
            </a:r>
            <a:r>
              <a:rPr lang="en-US" dirty="0" err="1"/>
              <a:t>test.statistic</a:t>
            </a:r>
            <a:r>
              <a:rPr lang="en-US" dirty="0"/>
              <a:t>="LR", type = 'I', </a:t>
            </a:r>
            <a:r>
              <a:rPr lang="en-US" dirty="0" err="1"/>
              <a:t>error.estimate</a:t>
            </a:r>
            <a:r>
              <a:rPr lang="en-US" dirty="0"/>
              <a:t>=c("</a:t>
            </a:r>
            <a:r>
              <a:rPr lang="en-US" dirty="0" err="1"/>
              <a:t>pearson</a:t>
            </a:r>
            <a:r>
              <a:rPr lang="en-US" dirty="0"/>
              <a:t>", "dispersion", "deviance"))</a:t>
            </a:r>
          </a:p>
        </p:txBody>
      </p:sp>
      <p:sp>
        <p:nvSpPr>
          <p:cNvPr id="4" name="Text Placeholder 3">
            <a:extLst>
              <a:ext uri="{FF2B5EF4-FFF2-40B4-BE49-F238E27FC236}">
                <a16:creationId xmlns:a16="http://schemas.microsoft.com/office/drawing/2014/main" id="{1AF8E3A4-7BC1-A549-9258-2D3C0D862E4E}"/>
              </a:ext>
            </a:extLst>
          </p:cNvPr>
          <p:cNvSpPr>
            <a:spLocks noGrp="1"/>
          </p:cNvSpPr>
          <p:nvPr>
            <p:ph type="body" sz="quarter" idx="12"/>
          </p:nvPr>
        </p:nvSpPr>
        <p:spPr/>
        <p:txBody>
          <a:bodyPr/>
          <a:lstStyle/>
          <a:p>
            <a:endParaRPr lang="en-US"/>
          </a:p>
        </p:txBody>
      </p:sp>
      <p:sp>
        <p:nvSpPr>
          <p:cNvPr id="5" name="Slide Number Placeholder 4">
            <a:extLst>
              <a:ext uri="{FF2B5EF4-FFF2-40B4-BE49-F238E27FC236}">
                <a16:creationId xmlns:a16="http://schemas.microsoft.com/office/drawing/2014/main" id="{39A8E864-826D-2E4E-958C-8ACBA1C5831C}"/>
              </a:ext>
            </a:extLst>
          </p:cNvPr>
          <p:cNvSpPr>
            <a:spLocks noGrp="1"/>
          </p:cNvSpPr>
          <p:nvPr>
            <p:ph type="sldNum" sz="quarter" idx="13"/>
          </p:nvPr>
        </p:nvSpPr>
        <p:spPr/>
        <p:txBody>
          <a:bodyPr/>
          <a:lstStyle/>
          <a:p>
            <a:fld id="{F2720FCF-2D84-8E4C-B05E-7411062F1B0B}" type="slidenum">
              <a:rPr lang="en-US" smtClean="0"/>
              <a:pPr/>
              <a:t>7</a:t>
            </a:fld>
            <a:endParaRPr lang="en-US"/>
          </a:p>
        </p:txBody>
      </p:sp>
      <p:pic>
        <p:nvPicPr>
          <p:cNvPr id="6" name="Picture 5" descr="Text, letter&#10;&#10;Description automatically generated">
            <a:extLst>
              <a:ext uri="{FF2B5EF4-FFF2-40B4-BE49-F238E27FC236}">
                <a16:creationId xmlns:a16="http://schemas.microsoft.com/office/drawing/2014/main" id="{C55AEDA5-4CEE-444F-AE2A-5A5468822AD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9504" y="2489273"/>
            <a:ext cx="6776172" cy="2940685"/>
          </a:xfrm>
          <a:prstGeom prst="rect">
            <a:avLst/>
          </a:prstGeom>
        </p:spPr>
      </p:pic>
      <p:sp>
        <p:nvSpPr>
          <p:cNvPr id="7" name="Rectangle 6">
            <a:extLst>
              <a:ext uri="{FF2B5EF4-FFF2-40B4-BE49-F238E27FC236}">
                <a16:creationId xmlns:a16="http://schemas.microsoft.com/office/drawing/2014/main" id="{2AA36A24-EC27-DF4E-81D8-C75E0C4D11E3}"/>
              </a:ext>
            </a:extLst>
          </p:cNvPr>
          <p:cNvSpPr/>
          <p:nvPr/>
        </p:nvSpPr>
        <p:spPr>
          <a:xfrm>
            <a:off x="3431822" y="4684892"/>
            <a:ext cx="1140178" cy="33866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305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A006C-5179-4D46-8D9B-E50E64CE3ACB}"/>
              </a:ext>
            </a:extLst>
          </p:cNvPr>
          <p:cNvSpPr>
            <a:spLocks noGrp="1"/>
          </p:cNvSpPr>
          <p:nvPr>
            <p:ph type="title"/>
          </p:nvPr>
        </p:nvSpPr>
        <p:spPr>
          <a:xfrm>
            <a:off x="127677" y="334745"/>
            <a:ext cx="7886700" cy="975410"/>
          </a:xfrm>
        </p:spPr>
        <p:txBody>
          <a:bodyPr/>
          <a:lstStyle/>
          <a:p>
            <a:r>
              <a:rPr lang="en-US" altLang="zh-CN" dirty="0"/>
              <a:t>Residual</a:t>
            </a:r>
            <a:r>
              <a:rPr lang="zh-CN" altLang="en-US" dirty="0"/>
              <a:t> </a:t>
            </a:r>
            <a:r>
              <a:rPr lang="en-US" altLang="zh-CN" dirty="0"/>
              <a:t>plots</a:t>
            </a:r>
            <a:endParaRPr lang="en-US" dirty="0"/>
          </a:p>
        </p:txBody>
      </p:sp>
      <p:sp>
        <p:nvSpPr>
          <p:cNvPr id="3" name="Text Placeholder 2">
            <a:extLst>
              <a:ext uri="{FF2B5EF4-FFF2-40B4-BE49-F238E27FC236}">
                <a16:creationId xmlns:a16="http://schemas.microsoft.com/office/drawing/2014/main" id="{5A3B7857-2E30-9D47-977E-A32B8E0E5C25}"/>
              </a:ext>
            </a:extLst>
          </p:cNvPr>
          <p:cNvSpPr>
            <a:spLocks noGrp="1"/>
          </p:cNvSpPr>
          <p:nvPr>
            <p:ph type="body" sz="quarter" idx="10"/>
          </p:nvPr>
        </p:nvSpPr>
        <p:spPr>
          <a:xfrm>
            <a:off x="127677" y="1576664"/>
            <a:ext cx="2207938" cy="4676505"/>
          </a:xfrm>
        </p:spPr>
        <p:txBody>
          <a:bodyPr/>
          <a:lstStyle/>
          <a:p>
            <a:r>
              <a:rPr lang="en-US" dirty="0"/>
              <a:t>Economic rights, model 1</a:t>
            </a:r>
          </a:p>
          <a:p>
            <a:r>
              <a:rPr lang="en-US" dirty="0"/>
              <a:t>Thomas Yee</a:t>
            </a:r>
          </a:p>
          <a:p>
            <a:r>
              <a:rPr lang="en-US" dirty="0" err="1"/>
              <a:t>plotvglm</a:t>
            </a:r>
            <a:r>
              <a:rPr lang="en-US" dirty="0"/>
              <a:t>(modeco1.vglm.new, which = "(All)")</a:t>
            </a:r>
          </a:p>
          <a:p>
            <a:r>
              <a:rPr lang="en-US" dirty="0"/>
              <a:t>The Pearson residuals vs. linear predictors </a:t>
            </a:r>
          </a:p>
          <a:p>
            <a:r>
              <a:rPr lang="en-US" dirty="0"/>
              <a:t>The Pearson residuals vs. the hat values</a:t>
            </a:r>
          </a:p>
          <a:p>
            <a:r>
              <a:rPr lang="en-US" altLang="zh-CN" dirty="0"/>
              <a:t>Obvious</a:t>
            </a:r>
            <a:r>
              <a:rPr lang="zh-CN" altLang="en-US" dirty="0"/>
              <a:t> </a:t>
            </a:r>
            <a:r>
              <a:rPr lang="en-US" altLang="zh-CN" dirty="0"/>
              <a:t>pattern,</a:t>
            </a:r>
            <a:r>
              <a:rPr lang="zh-CN" altLang="en-US" dirty="0"/>
              <a:t> </a:t>
            </a:r>
            <a:r>
              <a:rPr lang="en-US" altLang="zh-CN" dirty="0"/>
              <a:t>so</a:t>
            </a:r>
            <a:r>
              <a:rPr lang="zh-CN" altLang="en-US" dirty="0"/>
              <a:t> </a:t>
            </a:r>
            <a:r>
              <a:rPr lang="en-US" altLang="zh-CN" dirty="0"/>
              <a:t>variables</a:t>
            </a:r>
            <a:r>
              <a:rPr lang="zh-CN" altLang="en-US" dirty="0"/>
              <a:t> </a:t>
            </a:r>
            <a:r>
              <a:rPr lang="en-US" altLang="zh-CN" dirty="0"/>
              <a:t>or</a:t>
            </a:r>
            <a:r>
              <a:rPr lang="zh-CN" altLang="en-US" dirty="0"/>
              <a:t> </a:t>
            </a:r>
            <a:r>
              <a:rPr lang="en-US" altLang="zh-CN" dirty="0"/>
              <a:t>models</a:t>
            </a:r>
            <a:r>
              <a:rPr lang="zh-CN" altLang="en-US" dirty="0"/>
              <a:t> </a:t>
            </a:r>
            <a:r>
              <a:rPr lang="en-US" altLang="zh-CN" dirty="0"/>
              <a:t>are</a:t>
            </a:r>
            <a:r>
              <a:rPr lang="zh-CN" altLang="en-US" dirty="0"/>
              <a:t> </a:t>
            </a:r>
            <a:r>
              <a:rPr lang="en-US" altLang="zh-CN" dirty="0"/>
              <a:t>not</a:t>
            </a:r>
            <a:r>
              <a:rPr lang="zh-CN" altLang="en-US" dirty="0"/>
              <a:t> </a:t>
            </a:r>
            <a:r>
              <a:rPr lang="en-US" altLang="zh-CN" dirty="0"/>
              <a:t>good</a:t>
            </a:r>
            <a:r>
              <a:rPr lang="zh-CN" altLang="en-US" dirty="0"/>
              <a:t> </a:t>
            </a:r>
            <a:r>
              <a:rPr lang="en-US" altLang="zh-CN" dirty="0"/>
              <a:t>enough.</a:t>
            </a:r>
            <a:endParaRPr lang="en-US" dirty="0"/>
          </a:p>
        </p:txBody>
      </p:sp>
      <p:sp>
        <p:nvSpPr>
          <p:cNvPr id="4" name="Text Placeholder 3">
            <a:extLst>
              <a:ext uri="{FF2B5EF4-FFF2-40B4-BE49-F238E27FC236}">
                <a16:creationId xmlns:a16="http://schemas.microsoft.com/office/drawing/2014/main" id="{1EB5917A-6A6A-C146-91A3-EF3AD1132738}"/>
              </a:ext>
            </a:extLst>
          </p:cNvPr>
          <p:cNvSpPr>
            <a:spLocks noGrp="1"/>
          </p:cNvSpPr>
          <p:nvPr>
            <p:ph type="body" sz="quarter" idx="12"/>
          </p:nvPr>
        </p:nvSpPr>
        <p:spPr/>
        <p:txBody>
          <a:bodyPr/>
          <a:lstStyle/>
          <a:p>
            <a:endParaRPr lang="en-US"/>
          </a:p>
        </p:txBody>
      </p:sp>
      <p:sp>
        <p:nvSpPr>
          <p:cNvPr id="5" name="Slide Number Placeholder 4">
            <a:extLst>
              <a:ext uri="{FF2B5EF4-FFF2-40B4-BE49-F238E27FC236}">
                <a16:creationId xmlns:a16="http://schemas.microsoft.com/office/drawing/2014/main" id="{12F26697-8B67-FD46-AF92-117D69034D87}"/>
              </a:ext>
            </a:extLst>
          </p:cNvPr>
          <p:cNvSpPr>
            <a:spLocks noGrp="1"/>
          </p:cNvSpPr>
          <p:nvPr>
            <p:ph type="sldNum" sz="quarter" idx="13"/>
          </p:nvPr>
        </p:nvSpPr>
        <p:spPr/>
        <p:txBody>
          <a:bodyPr/>
          <a:lstStyle/>
          <a:p>
            <a:fld id="{F2720FCF-2D84-8E4C-B05E-7411062F1B0B}" type="slidenum">
              <a:rPr lang="en-US" smtClean="0"/>
              <a:pPr/>
              <a:t>8</a:t>
            </a:fld>
            <a:endParaRPr lang="en-US"/>
          </a:p>
        </p:txBody>
      </p:sp>
      <p:pic>
        <p:nvPicPr>
          <p:cNvPr id="7" name="Picture 6" descr="Diagram, engineering drawing&#10;&#10;Description automatically generated">
            <a:extLst>
              <a:ext uri="{FF2B5EF4-FFF2-40B4-BE49-F238E27FC236}">
                <a16:creationId xmlns:a16="http://schemas.microsoft.com/office/drawing/2014/main" id="{46C71837-C076-1440-9500-AB328899706F}"/>
              </a:ext>
            </a:extLst>
          </p:cNvPr>
          <p:cNvPicPr>
            <a:picLocks noChangeAspect="1"/>
          </p:cNvPicPr>
          <p:nvPr/>
        </p:nvPicPr>
        <p:blipFill>
          <a:blip r:embed="rId3"/>
          <a:stretch>
            <a:fillRect/>
          </a:stretch>
        </p:blipFill>
        <p:spPr>
          <a:xfrm>
            <a:off x="2335615" y="662043"/>
            <a:ext cx="6917746" cy="6195957"/>
          </a:xfrm>
          <a:prstGeom prst="rect">
            <a:avLst/>
          </a:prstGeom>
        </p:spPr>
      </p:pic>
    </p:spTree>
    <p:extLst>
      <p:ext uri="{BB962C8B-B14F-4D97-AF65-F5344CB8AC3E}">
        <p14:creationId xmlns:p14="http://schemas.microsoft.com/office/powerpoint/2010/main" val="16622052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{19DC9AC2-262E-2441-82BE-DEA5D4B71AF2}tf10001061</Template>
  <TotalTime>5763</TotalTime>
  <Words>1027</Words>
  <Application>Microsoft Macintosh PowerPoint</Application>
  <PresentationFormat>On-screen Show (4:3)</PresentationFormat>
  <Paragraphs>104</Paragraphs>
  <Slides>8</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Gentona SemiBold</vt:lpstr>
      <vt:lpstr>Arial</vt:lpstr>
      <vt:lpstr>Calibri</vt:lpstr>
      <vt:lpstr>Tw Cen MT</vt:lpstr>
      <vt:lpstr>Tw Cen MT Condensed</vt:lpstr>
      <vt:lpstr>Wingdings 3</vt:lpstr>
      <vt:lpstr>Integral</vt:lpstr>
      <vt:lpstr> </vt:lpstr>
      <vt:lpstr>Introduction</vt:lpstr>
      <vt:lpstr>Method AND MEASUREMENT</vt:lpstr>
      <vt:lpstr>replication</vt:lpstr>
      <vt:lpstr>IMPROVEMENT</vt:lpstr>
      <vt:lpstr>Models' comparison</vt:lpstr>
      <vt:lpstr>Likelihood ratio test</vt:lpstr>
      <vt:lpstr>Residual plots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INR 2001 International Relations </dc:title>
  <dc:subject/>
  <dc:creator>Sun, Xiao</dc:creator>
  <cp:keywords/>
  <dc:description/>
  <cp:lastModifiedBy>Sun, Xiao</cp:lastModifiedBy>
  <cp:revision>139</cp:revision>
  <dcterms:created xsi:type="dcterms:W3CDTF">2021-08-26T00:05:27Z</dcterms:created>
  <dcterms:modified xsi:type="dcterms:W3CDTF">2024-09-08T05:38:28Z</dcterms:modified>
  <cp:category/>
</cp:coreProperties>
</file>

<file path=docProps/thumbnail.jpeg>
</file>